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0"/>
  </p:notesMasterIdLst>
  <p:sldIdLst>
    <p:sldId id="293" r:id="rId3"/>
    <p:sldId id="257" r:id="rId4"/>
    <p:sldId id="296" r:id="rId5"/>
    <p:sldId id="303" r:id="rId6"/>
    <p:sldId id="306" r:id="rId7"/>
    <p:sldId id="307" r:id="rId8"/>
    <p:sldId id="308" r:id="rId9"/>
    <p:sldId id="292" r:id="rId10"/>
    <p:sldId id="299" r:id="rId11"/>
    <p:sldId id="300" r:id="rId12"/>
    <p:sldId id="294" r:id="rId13"/>
    <p:sldId id="301" r:id="rId14"/>
    <p:sldId id="309" r:id="rId15"/>
    <p:sldId id="285" r:id="rId16"/>
    <p:sldId id="258" r:id="rId17"/>
    <p:sldId id="298" r:id="rId18"/>
    <p:sldId id="30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0811"/>
    <a:srgbClr val="0E3656"/>
    <a:srgbClr val="110F30"/>
    <a:srgbClr val="130D1C"/>
    <a:srgbClr val="0E0B16"/>
    <a:srgbClr val="271E3E"/>
    <a:srgbClr val="FF3C06"/>
    <a:srgbClr val="571B6F"/>
    <a:srgbClr val="130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82" y="-42"/>
      </p:cViewPr>
      <p:guideLst>
        <p:guide orient="horz" pos="2183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29229-6CCF-43EC-8D46-0870BEE93ADB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F1B45-5D21-4DFB-A621-1488004929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9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F1B45-5D21-4DFB-A621-14880049296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18775" y="657661"/>
            <a:ext cx="3446833" cy="3185924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393010" y="2061587"/>
            <a:ext cx="3405954" cy="401004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6297" y="1301956"/>
            <a:ext cx="3446969" cy="4769674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82290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copy 1">
    <p:bg>
      <p:bgPr>
        <a:gradFill flip="none" rotWithShape="1">
          <a:gsLst>
            <a:gs pos="0">
              <a:srgbClr val="A49091"/>
            </a:gs>
            <a:gs pos="100000">
              <a:srgbClr val="565C67"/>
            </a:gs>
          </a:gsLst>
          <a:lin ang="3643865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rgbClr val="7B7C88">
              <a:alpha val="68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copy 1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rgbClr val="7B7C88">
              <a:alpha val="68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Shape 21"/>
          <p:cNvSpPr>
            <a:spLocks noGrp="1"/>
          </p:cNvSpPr>
          <p:nvPr>
            <p:ph type="sldNum" sz="quarter" idx="2"/>
          </p:nvPr>
        </p:nvSpPr>
        <p:spPr>
          <a:xfrm>
            <a:off x="5929633" y="6505277"/>
            <a:ext cx="323807" cy="352018"/>
          </a:xfrm>
          <a:prstGeom prst="rect">
            <a:avLst/>
          </a:prstGeom>
        </p:spPr>
        <p:txBody>
          <a:bodyPr/>
          <a:lstStyle>
            <a:lvl1pPr>
              <a:defRPr sz="1350">
                <a:solidFill>
                  <a:srgbClr val="E9E6E7"/>
                </a:solidFill>
                <a:latin typeface="Abadi Extra Light" panose="020B0204020104020204" pitchFamily="34" charset="0"/>
                <a:ea typeface="Abadi Extra Light" panose="020B0204020104020204" pitchFamily="34" charset="0"/>
                <a:cs typeface="Abadi Extra Light" panose="020B0204020104020204" pitchFamily="34" charset="0"/>
                <a:sym typeface="Helvetica Light"/>
              </a:defRPr>
            </a:lvl1pPr>
          </a:lstStyle>
          <a:p>
            <a:fld id="{86CB4B4D-7CA3-9044-876B-883B54F8677D}" type="slidenum">
              <a:rPr lang="id-ID" smtClean="0"/>
              <a:t>‹#›</a:t>
            </a:fld>
            <a:endParaRPr lang="id-ID" dirty="0"/>
          </a:p>
        </p:txBody>
      </p:sp>
    </p:spTree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copy 1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rgbClr val="7B7C88">
              <a:alpha val="68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Shape 2"/>
          <p:cNvSpPr/>
          <p:nvPr userDrawn="1"/>
        </p:nvSpPr>
        <p:spPr>
          <a:xfrm>
            <a:off x="11630141" y="203594"/>
            <a:ext cx="430539" cy="430539"/>
          </a:xfrm>
          <a:prstGeom prst="roundRect">
            <a:avLst>
              <a:gd name="adj" fmla="val 15000"/>
            </a:avLst>
          </a:prstGeom>
          <a:solidFill>
            <a:srgbClr val="4A5460">
              <a:alpha val="25027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Shape 5"/>
          <p:cNvSpPr txBox="1"/>
          <p:nvPr userDrawn="1"/>
        </p:nvSpPr>
        <p:spPr>
          <a:xfrm>
            <a:off x="11717170" y="265670"/>
            <a:ext cx="256481" cy="279885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L="0" marR="0" indent="22860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-48" normalizeH="0" baseline="0">
                <a:ln>
                  <a:noFill/>
                </a:ln>
                <a:solidFill>
                  <a:srgbClr val="93A3A5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indent="45720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-48" normalizeH="0" baseline="0">
                <a:ln>
                  <a:noFill/>
                </a:ln>
                <a:solidFill>
                  <a:srgbClr val="93A3A5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indent="68580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-48" normalizeH="0" baseline="0">
                <a:ln>
                  <a:noFill/>
                </a:ln>
                <a:solidFill>
                  <a:srgbClr val="93A3A5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indent="91440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-48" normalizeH="0" baseline="0">
                <a:ln>
                  <a:noFill/>
                </a:ln>
                <a:solidFill>
                  <a:srgbClr val="93A3A5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indent="114300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-48" normalizeH="0" baseline="0">
                <a:ln>
                  <a:noFill/>
                </a:ln>
                <a:solidFill>
                  <a:srgbClr val="93A3A5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indent="137160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-48" normalizeH="0" baseline="0">
                <a:ln>
                  <a:noFill/>
                </a:ln>
                <a:solidFill>
                  <a:srgbClr val="93A3A5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indent="160020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-48" normalizeH="0" baseline="0">
                <a:ln>
                  <a:noFill/>
                </a:ln>
                <a:solidFill>
                  <a:srgbClr val="93A3A5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indent="182880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-48" normalizeH="0" baseline="0">
                <a:ln>
                  <a:noFill/>
                </a:ln>
                <a:solidFill>
                  <a:srgbClr val="93A3A5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86CB4B4D-7CA3-9044-876B-883B54F8677D}" type="slidenum">
              <a:rPr lang="id-ID" sz="1350" kern="0" smtClean="0"/>
              <a:t>‹#›</a:t>
            </a:fld>
            <a:endParaRPr lang="id-ID" sz="1350" kern="0"/>
          </a:p>
        </p:txBody>
      </p:sp>
    </p:spTree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rgbClr val="7B7C88">
              <a:alpha val="68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19314" y="2159608"/>
            <a:ext cx="2835907" cy="2093365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48355" y="2159608"/>
            <a:ext cx="2934320" cy="2001234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19314" y="2159608"/>
            <a:ext cx="2835907" cy="2093365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732100" y="553007"/>
            <a:ext cx="4557713" cy="6304993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539"/>
            <a:ext cx="6141125" cy="685746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375721" y="539"/>
            <a:ext cx="5865649" cy="685746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01938" y="1579303"/>
            <a:ext cx="3607987" cy="2797926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92007" y="1579303"/>
            <a:ext cx="3607987" cy="2797926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69136" y="1579303"/>
            <a:ext cx="3607987" cy="2797926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51963" y="1963329"/>
            <a:ext cx="1259471" cy="1259444"/>
          </a:xfrm>
          <a:prstGeom prst="ellipse">
            <a:avLst/>
          </a:prstGeom>
          <a:solidFill>
            <a:srgbClr val="343434">
              <a:alpha val="3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465338" y="1963329"/>
            <a:ext cx="1259471" cy="1259444"/>
          </a:xfrm>
          <a:prstGeom prst="ellipse">
            <a:avLst/>
          </a:prstGeom>
          <a:solidFill>
            <a:srgbClr val="343434">
              <a:alpha val="3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42467" y="1963329"/>
            <a:ext cx="1259471" cy="1259444"/>
          </a:xfrm>
          <a:prstGeom prst="ellipse">
            <a:avLst/>
          </a:prstGeom>
          <a:solidFill>
            <a:srgbClr val="343434">
              <a:alpha val="3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65338" y="1963329"/>
            <a:ext cx="1259471" cy="1259444"/>
          </a:xfrm>
          <a:prstGeom prst="ellipse">
            <a:avLst/>
          </a:prstGeom>
          <a:solidFill>
            <a:srgbClr val="343434">
              <a:alpha val="3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3400" y="221914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382931" y="221914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147955" indent="-147955" algn="ctr"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</a:pPr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72461" y="221914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147955" indent="-147955" algn="ctr"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</a:pPr>
            <a:endParaRPr lang="id-ID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32580" y="2083213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01919" y="163618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130858" y="163618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51816" y="163618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169462" y="163618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01919" y="4051734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130858" y="4051734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51816" y="4051734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69462" y="4051734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35873" y="2716345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  <a:effectLst>
            <a:outerShdw blurRad="444500" sx="102000" sy="102000" algn="ctr" rotWithShape="0">
              <a:prstClr val="black">
                <a:alpha val="40000"/>
              </a:prstClr>
            </a:outerShdw>
          </a:effectLst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01919" y="221914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391223" y="221914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73000" y="2219148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E7E7E7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2863" y="1635816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586371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125651" y="1635816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586371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51816" y="1635816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586371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169462" y="1635816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586371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92863" y="4051362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586371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125651" y="4051362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586371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51816" y="4051362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586371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69462" y="4051362"/>
            <a:ext cx="1425600" cy="1425600"/>
          </a:xfrm>
          <a:prstGeom prst="ellipse">
            <a:avLst/>
          </a:prstGeo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  <a:ln w="114300">
            <a:solidFill>
              <a:srgbClr val="586371"/>
            </a:solidFill>
            <a:miter lim="400000"/>
          </a:ln>
        </p:spPr>
        <p:txBody>
          <a:bodyPr lIns="71437" tIns="71437" rIns="71437" bIns="71437" anchor="ctr">
            <a:normAutofit/>
          </a:bodyPr>
          <a:lstStyle>
            <a:lvl1pPr marL="228600" indent="-228600" algn="l">
              <a:lnSpc>
                <a:spcPct val="100000"/>
              </a:lnSpc>
              <a:buFont typeface="Arial" panose="020B0604020202020204" pitchFamily="34" charset="0"/>
              <a:buNone/>
              <a:defRPr lang="id-ID" sz="1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89559"/>
          </a:xfrm>
          <a:solidFill>
            <a:srgbClr val="7B7C88">
              <a:alpha val="68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-27864" y="539"/>
            <a:ext cx="4855662" cy="685746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95469" y="523329"/>
            <a:ext cx="3620926" cy="2797926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72597" y="523329"/>
            <a:ext cx="3620926" cy="2797926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49726" y="523329"/>
            <a:ext cx="3620926" cy="2797926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468184" y="1567292"/>
            <a:ext cx="1013579" cy="1013557"/>
          </a:xfrm>
          <a:prstGeom prst="ellipse">
            <a:avLst/>
          </a:prstGeom>
          <a:solidFill>
            <a:srgbClr val="343434">
              <a:alpha val="3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95469" y="1496807"/>
            <a:ext cx="2220690" cy="225793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95469" y="3904529"/>
            <a:ext cx="2220690" cy="225793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362109" y="1496807"/>
            <a:ext cx="2220690" cy="225793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362109" y="3904529"/>
            <a:ext cx="2220690" cy="225793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95469" y="1496807"/>
            <a:ext cx="2220690" cy="225793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66048" y="1496807"/>
            <a:ext cx="2220690" cy="225793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95469" y="3904529"/>
            <a:ext cx="2220690" cy="225793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66048" y="3904529"/>
            <a:ext cx="2220690" cy="225793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800"/>
            <a:ext cx="12192000" cy="4203539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-800"/>
            <a:ext cx="4116395" cy="6859600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075606" y="-800"/>
            <a:ext cx="4116395" cy="6859600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1563004" y="1196690"/>
            <a:ext cx="3866246" cy="4464603"/>
          </a:xfrm>
          <a:custGeom>
            <a:avLst/>
            <a:gdLst>
              <a:gd name="connsiteX0" fmla="*/ 1442464 w 2859882"/>
              <a:gd name="connsiteY0" fmla="*/ 0 h 3273000"/>
              <a:gd name="connsiteX1" fmla="*/ 2859882 w 2859882"/>
              <a:gd name="connsiteY1" fmla="*/ 814285 h 3273000"/>
              <a:gd name="connsiteX2" fmla="*/ 2859882 w 2859882"/>
              <a:gd name="connsiteY2" fmla="*/ 2465507 h 3273000"/>
              <a:gd name="connsiteX3" fmla="*/ 1454286 w 2859882"/>
              <a:gd name="connsiteY3" fmla="*/ 3273000 h 3273000"/>
              <a:gd name="connsiteX4" fmla="*/ 1430645 w 2859882"/>
              <a:gd name="connsiteY4" fmla="*/ 3273000 h 3273000"/>
              <a:gd name="connsiteX5" fmla="*/ 0 w 2859882"/>
              <a:gd name="connsiteY5" fmla="*/ 2451117 h 3273000"/>
              <a:gd name="connsiteX6" fmla="*/ 0 w 2859882"/>
              <a:gd name="connsiteY6" fmla="*/ 828674 h 32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9882" h="3273000">
                <a:moveTo>
                  <a:pt x="1442464" y="0"/>
                </a:moveTo>
                <a:lnTo>
                  <a:pt x="2859882" y="814285"/>
                </a:lnTo>
                <a:lnTo>
                  <a:pt x="2859882" y="2465507"/>
                </a:lnTo>
                <a:lnTo>
                  <a:pt x="1454286" y="3273000"/>
                </a:lnTo>
                <a:lnTo>
                  <a:pt x="1430645" y="3273000"/>
                </a:lnTo>
                <a:lnTo>
                  <a:pt x="0" y="2451117"/>
                </a:lnTo>
                <a:lnTo>
                  <a:pt x="0" y="828674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 lIns="71437" tIns="71437" rIns="71437" bIns="71437" anchor="ctr">
            <a:noAutofit/>
          </a:bodyPr>
          <a:lstStyle>
            <a:lvl1pPr marL="167005" indent="-167005" algn="ctr">
              <a:buNone/>
              <a:defRPr lang="id-ID" sz="2400">
                <a:solidFill>
                  <a:srgbClr val="E9E6E7"/>
                </a:solidFill>
              </a:defRPr>
            </a:lvl1pPr>
          </a:lstStyle>
          <a:p>
            <a:pPr marL="0" lvl="0" indent="0" algn="ctr"/>
            <a:endParaRPr lang="id-ID"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18776" y="1498488"/>
            <a:ext cx="3446832" cy="317500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393010" y="1498488"/>
            <a:ext cx="3405954" cy="317500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6365" y="1498488"/>
            <a:ext cx="3354770" cy="317500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18775" y="1498488"/>
            <a:ext cx="5135939" cy="317500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95933" y="1498488"/>
            <a:ext cx="5135939" cy="317500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18775" y="1498488"/>
            <a:ext cx="3446833" cy="4769674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393010" y="1498488"/>
            <a:ext cx="3405954" cy="317500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6297" y="657661"/>
            <a:ext cx="3446969" cy="4015828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18775" y="657661"/>
            <a:ext cx="3446833" cy="3185924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393010" y="2061587"/>
            <a:ext cx="3405954" cy="401004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6297" y="1301956"/>
            <a:ext cx="3446969" cy="4769674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18776" y="657661"/>
            <a:ext cx="3446901" cy="4015828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393010" y="1476270"/>
            <a:ext cx="3406023" cy="317500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6365" y="1476270"/>
            <a:ext cx="3406023" cy="479189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295594" y="668584"/>
            <a:ext cx="3427974" cy="317500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18161" y="2061587"/>
            <a:ext cx="3446901" cy="4015828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18776" y="668584"/>
            <a:ext cx="3446901" cy="4771058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544384" y="1643492"/>
            <a:ext cx="1013579" cy="1013557"/>
          </a:xfrm>
          <a:prstGeom prst="ellipse">
            <a:avLst/>
          </a:prstGeom>
          <a:solidFill>
            <a:srgbClr val="343434">
              <a:alpha val="30000"/>
            </a:srgbClr>
          </a:solidFill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-27864" y="0"/>
            <a:ext cx="6384773" cy="6858000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64082" y="1373291"/>
            <a:ext cx="1583062" cy="4183441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7947195" y="2060602"/>
            <a:ext cx="4891174" cy="4224148"/>
          </a:xfrm>
          <a:custGeom>
            <a:avLst/>
            <a:gdLst>
              <a:gd name="connsiteX0" fmla="*/ 1671781 w 9782347"/>
              <a:gd name="connsiteY0" fmla="*/ 0 h 8448296"/>
              <a:gd name="connsiteX1" fmla="*/ 9782347 w 9782347"/>
              <a:gd name="connsiteY1" fmla="*/ 2378610 h 8448296"/>
              <a:gd name="connsiteX2" fmla="*/ 7888361 w 9782347"/>
              <a:gd name="connsiteY2" fmla="*/ 8448296 h 8448296"/>
              <a:gd name="connsiteX3" fmla="*/ 0 w 9782347"/>
              <a:gd name="connsiteY3" fmla="*/ 5613129 h 844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2347" h="8448296">
                <a:moveTo>
                  <a:pt x="1671781" y="0"/>
                </a:moveTo>
                <a:lnTo>
                  <a:pt x="9782347" y="2378610"/>
                </a:lnTo>
                <a:lnTo>
                  <a:pt x="7888361" y="8448296"/>
                </a:lnTo>
                <a:lnTo>
                  <a:pt x="0" y="5613129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570060" y="2042061"/>
            <a:ext cx="4891174" cy="4224148"/>
          </a:xfrm>
          <a:custGeom>
            <a:avLst/>
            <a:gdLst>
              <a:gd name="connsiteX0" fmla="*/ 1671781 w 9782347"/>
              <a:gd name="connsiteY0" fmla="*/ 0 h 8448296"/>
              <a:gd name="connsiteX1" fmla="*/ 9782347 w 9782347"/>
              <a:gd name="connsiteY1" fmla="*/ 2378610 h 8448296"/>
              <a:gd name="connsiteX2" fmla="*/ 7888361 w 9782347"/>
              <a:gd name="connsiteY2" fmla="*/ 8448296 h 8448296"/>
              <a:gd name="connsiteX3" fmla="*/ 0 w 9782347"/>
              <a:gd name="connsiteY3" fmla="*/ 5613129 h 844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2347" h="8448296">
                <a:moveTo>
                  <a:pt x="1671781" y="0"/>
                </a:moveTo>
                <a:lnTo>
                  <a:pt x="9782347" y="2378610"/>
                </a:lnTo>
                <a:lnTo>
                  <a:pt x="7888361" y="8448296"/>
                </a:lnTo>
                <a:lnTo>
                  <a:pt x="0" y="5613129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-1224368" y="2055686"/>
            <a:ext cx="5421710" cy="4680989"/>
          </a:xfrm>
          <a:custGeom>
            <a:avLst/>
            <a:gdLst>
              <a:gd name="connsiteX0" fmla="*/ 8921232 w 10843420"/>
              <a:gd name="connsiteY0" fmla="*/ 0 h 9361978"/>
              <a:gd name="connsiteX1" fmla="*/ 9000014 w 10843420"/>
              <a:gd name="connsiteY1" fmla="*/ 0 h 9361978"/>
              <a:gd name="connsiteX2" fmla="*/ 10843420 w 10843420"/>
              <a:gd name="connsiteY2" fmla="*/ 6178346 h 9361978"/>
              <a:gd name="connsiteX3" fmla="*/ 10843420 w 10843420"/>
              <a:gd name="connsiteY3" fmla="*/ 6220623 h 9361978"/>
              <a:gd name="connsiteX4" fmla="*/ 2099180 w 10843420"/>
              <a:gd name="connsiteY4" fmla="*/ 9361978 h 9361978"/>
              <a:gd name="connsiteX5" fmla="*/ 0 w 10843420"/>
              <a:gd name="connsiteY5" fmla="*/ 2640652 h 9361978"/>
              <a:gd name="connsiteX6" fmla="*/ 0 w 10843420"/>
              <a:gd name="connsiteY6" fmla="*/ 2639594 h 936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3420" h="9361978">
                <a:moveTo>
                  <a:pt x="8921232" y="0"/>
                </a:moveTo>
                <a:lnTo>
                  <a:pt x="9000014" y="0"/>
                </a:lnTo>
                <a:lnTo>
                  <a:pt x="10843420" y="6178346"/>
                </a:lnTo>
                <a:lnTo>
                  <a:pt x="10843420" y="6220623"/>
                </a:lnTo>
                <a:lnTo>
                  <a:pt x="2099180" y="9361978"/>
                </a:lnTo>
                <a:lnTo>
                  <a:pt x="0" y="2640652"/>
                </a:lnTo>
                <a:lnTo>
                  <a:pt x="0" y="2639594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-1513081" y="903743"/>
            <a:ext cx="6464301" cy="5594152"/>
          </a:xfrm>
          <a:custGeom>
            <a:avLst/>
            <a:gdLst>
              <a:gd name="connsiteX0" fmla="*/ 8921232 w 10843420"/>
              <a:gd name="connsiteY0" fmla="*/ 0 h 9361978"/>
              <a:gd name="connsiteX1" fmla="*/ 9000014 w 10843420"/>
              <a:gd name="connsiteY1" fmla="*/ 0 h 9361978"/>
              <a:gd name="connsiteX2" fmla="*/ 10843420 w 10843420"/>
              <a:gd name="connsiteY2" fmla="*/ 6178346 h 9361978"/>
              <a:gd name="connsiteX3" fmla="*/ 10843420 w 10843420"/>
              <a:gd name="connsiteY3" fmla="*/ 6220623 h 9361978"/>
              <a:gd name="connsiteX4" fmla="*/ 2099180 w 10843420"/>
              <a:gd name="connsiteY4" fmla="*/ 9361978 h 9361978"/>
              <a:gd name="connsiteX5" fmla="*/ 0 w 10843420"/>
              <a:gd name="connsiteY5" fmla="*/ 2640652 h 9361978"/>
              <a:gd name="connsiteX6" fmla="*/ 0 w 10843420"/>
              <a:gd name="connsiteY6" fmla="*/ 2639594 h 936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3420" h="9361978">
                <a:moveTo>
                  <a:pt x="8921232" y="0"/>
                </a:moveTo>
                <a:lnTo>
                  <a:pt x="9000014" y="0"/>
                </a:lnTo>
                <a:lnTo>
                  <a:pt x="10843420" y="6178346"/>
                </a:lnTo>
                <a:lnTo>
                  <a:pt x="10843420" y="6220623"/>
                </a:lnTo>
                <a:lnTo>
                  <a:pt x="2099180" y="9361978"/>
                </a:lnTo>
                <a:lnTo>
                  <a:pt x="0" y="2640652"/>
                </a:lnTo>
                <a:lnTo>
                  <a:pt x="0" y="2639594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154715" y="2450977"/>
            <a:ext cx="9331126" cy="4460875"/>
          </a:xfrm>
          <a:custGeom>
            <a:avLst/>
            <a:gdLst>
              <a:gd name="connsiteX0" fmla="*/ 10413915 w 18662251"/>
              <a:gd name="connsiteY0" fmla="*/ 0 h 8921750"/>
              <a:gd name="connsiteX1" fmla="*/ 10500286 w 18662251"/>
              <a:gd name="connsiteY1" fmla="*/ 0 h 8921750"/>
              <a:gd name="connsiteX2" fmla="*/ 18662251 w 18662251"/>
              <a:gd name="connsiteY2" fmla="*/ 3090180 h 8921750"/>
              <a:gd name="connsiteX3" fmla="*/ 18662251 w 18662251"/>
              <a:gd name="connsiteY3" fmla="*/ 3091925 h 8921750"/>
              <a:gd name="connsiteX4" fmla="*/ 8207288 w 18662251"/>
              <a:gd name="connsiteY4" fmla="*/ 8921750 h 8921750"/>
              <a:gd name="connsiteX5" fmla="*/ 8198961 w 18662251"/>
              <a:gd name="connsiteY5" fmla="*/ 8921750 h 8921750"/>
              <a:gd name="connsiteX6" fmla="*/ 0 w 18662251"/>
              <a:gd name="connsiteY6" fmla="*/ 5037109 h 8921750"/>
              <a:gd name="connsiteX7" fmla="*/ 0 w 18662251"/>
              <a:gd name="connsiteY7" fmla="*/ 5016764 h 892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62251" h="8921750">
                <a:moveTo>
                  <a:pt x="10413915" y="0"/>
                </a:moveTo>
                <a:lnTo>
                  <a:pt x="10500286" y="0"/>
                </a:lnTo>
                <a:lnTo>
                  <a:pt x="18662251" y="3090180"/>
                </a:lnTo>
                <a:lnTo>
                  <a:pt x="18662251" y="3091925"/>
                </a:lnTo>
                <a:lnTo>
                  <a:pt x="8207288" y="8921750"/>
                </a:lnTo>
                <a:lnTo>
                  <a:pt x="8198961" y="8921750"/>
                </a:lnTo>
                <a:lnTo>
                  <a:pt x="0" y="5037109"/>
                </a:lnTo>
                <a:lnTo>
                  <a:pt x="0" y="5016764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-3587247" y="668576"/>
            <a:ext cx="9331126" cy="4460875"/>
          </a:xfrm>
          <a:custGeom>
            <a:avLst/>
            <a:gdLst>
              <a:gd name="connsiteX0" fmla="*/ 10413915 w 18662251"/>
              <a:gd name="connsiteY0" fmla="*/ 0 h 8921750"/>
              <a:gd name="connsiteX1" fmla="*/ 10500286 w 18662251"/>
              <a:gd name="connsiteY1" fmla="*/ 0 h 8921750"/>
              <a:gd name="connsiteX2" fmla="*/ 18662251 w 18662251"/>
              <a:gd name="connsiteY2" fmla="*/ 3090180 h 8921750"/>
              <a:gd name="connsiteX3" fmla="*/ 18662251 w 18662251"/>
              <a:gd name="connsiteY3" fmla="*/ 3091925 h 8921750"/>
              <a:gd name="connsiteX4" fmla="*/ 8207288 w 18662251"/>
              <a:gd name="connsiteY4" fmla="*/ 8921750 h 8921750"/>
              <a:gd name="connsiteX5" fmla="*/ 8198961 w 18662251"/>
              <a:gd name="connsiteY5" fmla="*/ 8921750 h 8921750"/>
              <a:gd name="connsiteX6" fmla="*/ 0 w 18662251"/>
              <a:gd name="connsiteY6" fmla="*/ 5037109 h 8921750"/>
              <a:gd name="connsiteX7" fmla="*/ 0 w 18662251"/>
              <a:gd name="connsiteY7" fmla="*/ 5016764 h 892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62251" h="8921750">
                <a:moveTo>
                  <a:pt x="10413915" y="0"/>
                </a:moveTo>
                <a:lnTo>
                  <a:pt x="10500286" y="0"/>
                </a:lnTo>
                <a:lnTo>
                  <a:pt x="18662251" y="3090180"/>
                </a:lnTo>
                <a:lnTo>
                  <a:pt x="18662251" y="3091925"/>
                </a:lnTo>
                <a:lnTo>
                  <a:pt x="8207288" y="8921750"/>
                </a:lnTo>
                <a:lnTo>
                  <a:pt x="8198961" y="8921750"/>
                </a:lnTo>
                <a:lnTo>
                  <a:pt x="0" y="5037109"/>
                </a:lnTo>
                <a:lnTo>
                  <a:pt x="0" y="5016764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003513" y="872952"/>
            <a:ext cx="3185636" cy="6362700"/>
          </a:xfrm>
          <a:custGeom>
            <a:avLst/>
            <a:gdLst>
              <a:gd name="connsiteX0" fmla="*/ 0 w 6371272"/>
              <a:gd name="connsiteY0" fmla="*/ 0 h 12725400"/>
              <a:gd name="connsiteX1" fmla="*/ 385150 w 6371272"/>
              <a:gd name="connsiteY1" fmla="*/ 0 h 12725400"/>
              <a:gd name="connsiteX2" fmla="*/ 4549593 w 6371272"/>
              <a:gd name="connsiteY2" fmla="*/ 546285 h 12725400"/>
              <a:gd name="connsiteX3" fmla="*/ 6371272 w 6371272"/>
              <a:gd name="connsiteY3" fmla="*/ 10505196 h 12725400"/>
              <a:gd name="connsiteX4" fmla="*/ 6371272 w 6371272"/>
              <a:gd name="connsiteY4" fmla="*/ 10535515 h 12725400"/>
              <a:gd name="connsiteX5" fmla="*/ 2429275 w 6371272"/>
              <a:gd name="connsiteY5" fmla="*/ 12725400 h 12725400"/>
              <a:gd name="connsiteX6" fmla="*/ 2310349 w 6371272"/>
              <a:gd name="connsiteY6" fmla="*/ 12725400 h 12725400"/>
              <a:gd name="connsiteX7" fmla="*/ 0 w 6371272"/>
              <a:gd name="connsiteY7" fmla="*/ 94983 h 127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71272" h="12725400">
                <a:moveTo>
                  <a:pt x="0" y="0"/>
                </a:moveTo>
                <a:lnTo>
                  <a:pt x="385150" y="0"/>
                </a:lnTo>
                <a:lnTo>
                  <a:pt x="4549593" y="546285"/>
                </a:lnTo>
                <a:lnTo>
                  <a:pt x="6371272" y="10505196"/>
                </a:lnTo>
                <a:lnTo>
                  <a:pt x="6371272" y="10535515"/>
                </a:lnTo>
                <a:lnTo>
                  <a:pt x="2429275" y="12725400"/>
                </a:lnTo>
                <a:lnTo>
                  <a:pt x="2310349" y="12725400"/>
                </a:lnTo>
                <a:lnTo>
                  <a:pt x="0" y="94983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02402" y="1454247"/>
            <a:ext cx="2221938" cy="3952393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638350" y="1454247"/>
            <a:ext cx="2221938" cy="3952393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07706" y="1255368"/>
            <a:ext cx="3441516" cy="458850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3139232" y="1902794"/>
            <a:ext cx="6229349" cy="3729186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4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-1570793" y="421481"/>
            <a:ext cx="4128890" cy="2471751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1735441" y="0"/>
            <a:ext cx="4128890" cy="2471751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2348625" y="2667264"/>
            <a:ext cx="4128890" cy="2471751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-1348710" y="3034307"/>
            <a:ext cx="4128890" cy="2471751"/>
          </a:xfrm>
          <a:custGeom>
            <a:avLst/>
            <a:gdLst>
              <a:gd name="connsiteX0" fmla="*/ 4283548 w 12458697"/>
              <a:gd name="connsiteY0" fmla="*/ 0 h 7458372"/>
              <a:gd name="connsiteX1" fmla="*/ 4408275 w 12458697"/>
              <a:gd name="connsiteY1" fmla="*/ 0 h 7458372"/>
              <a:gd name="connsiteX2" fmla="*/ 12458697 w 12458697"/>
              <a:gd name="connsiteY2" fmla="*/ 4611138 h 7458372"/>
              <a:gd name="connsiteX3" fmla="*/ 12458697 w 12458697"/>
              <a:gd name="connsiteY3" fmla="*/ 4630464 h 7458372"/>
              <a:gd name="connsiteX4" fmla="*/ 8182932 w 12458697"/>
              <a:gd name="connsiteY4" fmla="*/ 7458372 h 7458372"/>
              <a:gd name="connsiteX5" fmla="*/ 8018294 w 12458697"/>
              <a:gd name="connsiteY5" fmla="*/ 7458372 h 7458372"/>
              <a:gd name="connsiteX6" fmla="*/ 0 w 12458697"/>
              <a:gd name="connsiteY6" fmla="*/ 2831974 h 7458372"/>
              <a:gd name="connsiteX7" fmla="*/ 0 w 12458697"/>
              <a:gd name="connsiteY7" fmla="*/ 2735260 h 745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58697" h="7458372">
                <a:moveTo>
                  <a:pt x="4283548" y="0"/>
                </a:moveTo>
                <a:lnTo>
                  <a:pt x="4408275" y="0"/>
                </a:lnTo>
                <a:lnTo>
                  <a:pt x="12458697" y="4611138"/>
                </a:lnTo>
                <a:lnTo>
                  <a:pt x="12458697" y="4630464"/>
                </a:lnTo>
                <a:lnTo>
                  <a:pt x="8182932" y="7458372"/>
                </a:lnTo>
                <a:lnTo>
                  <a:pt x="8018294" y="7458372"/>
                </a:lnTo>
                <a:lnTo>
                  <a:pt x="0" y="2831974"/>
                </a:lnTo>
                <a:lnTo>
                  <a:pt x="0" y="2735260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1092002" y="2614741"/>
            <a:ext cx="3316288" cy="3113072"/>
          </a:xfrm>
          <a:custGeom>
            <a:avLst/>
            <a:gdLst>
              <a:gd name="connsiteX0" fmla="*/ 0 w 6632576"/>
              <a:gd name="connsiteY0" fmla="*/ 0 h 6226144"/>
              <a:gd name="connsiteX1" fmla="*/ 27838 w 6632576"/>
              <a:gd name="connsiteY1" fmla="*/ 0 h 6226144"/>
              <a:gd name="connsiteX2" fmla="*/ 5832748 w 6632576"/>
              <a:gd name="connsiteY2" fmla="*/ 1772119 h 6226144"/>
              <a:gd name="connsiteX3" fmla="*/ 6632576 w 6632576"/>
              <a:gd name="connsiteY3" fmla="*/ 6134622 h 6226144"/>
              <a:gd name="connsiteX4" fmla="*/ 6632576 w 6632576"/>
              <a:gd name="connsiteY4" fmla="*/ 6226144 h 6226144"/>
              <a:gd name="connsiteX5" fmla="*/ 6414448 w 6632576"/>
              <a:gd name="connsiteY5" fmla="*/ 6226144 h 6226144"/>
              <a:gd name="connsiteX6" fmla="*/ 563717 w 6632576"/>
              <a:gd name="connsiteY6" fmla="*/ 5619664 h 6226144"/>
              <a:gd name="connsiteX7" fmla="*/ 0 w 6632576"/>
              <a:gd name="connsiteY7" fmla="*/ 61643 h 622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2576" h="6226144">
                <a:moveTo>
                  <a:pt x="0" y="0"/>
                </a:moveTo>
                <a:lnTo>
                  <a:pt x="27838" y="0"/>
                </a:lnTo>
                <a:lnTo>
                  <a:pt x="5832748" y="1772119"/>
                </a:lnTo>
                <a:lnTo>
                  <a:pt x="6632576" y="6134622"/>
                </a:lnTo>
                <a:lnTo>
                  <a:pt x="6632576" y="6226144"/>
                </a:lnTo>
                <a:lnTo>
                  <a:pt x="6414448" y="6226144"/>
                </a:lnTo>
                <a:lnTo>
                  <a:pt x="563717" y="5619664"/>
                </a:lnTo>
                <a:lnTo>
                  <a:pt x="0" y="61643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2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861174" y="5264245"/>
            <a:ext cx="928895" cy="2454722"/>
          </a:xfrm>
          <a:gradFill flip="none" rotWithShape="1"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  <a:tileRect/>
          </a:grad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721697" y="4972081"/>
            <a:ext cx="1807712" cy="3610561"/>
          </a:xfrm>
          <a:custGeom>
            <a:avLst/>
            <a:gdLst>
              <a:gd name="connsiteX0" fmla="*/ 0 w 6371272"/>
              <a:gd name="connsiteY0" fmla="*/ 0 h 12725400"/>
              <a:gd name="connsiteX1" fmla="*/ 385150 w 6371272"/>
              <a:gd name="connsiteY1" fmla="*/ 0 h 12725400"/>
              <a:gd name="connsiteX2" fmla="*/ 4549593 w 6371272"/>
              <a:gd name="connsiteY2" fmla="*/ 546285 h 12725400"/>
              <a:gd name="connsiteX3" fmla="*/ 6371272 w 6371272"/>
              <a:gd name="connsiteY3" fmla="*/ 10505196 h 12725400"/>
              <a:gd name="connsiteX4" fmla="*/ 6371272 w 6371272"/>
              <a:gd name="connsiteY4" fmla="*/ 10535515 h 12725400"/>
              <a:gd name="connsiteX5" fmla="*/ 2429275 w 6371272"/>
              <a:gd name="connsiteY5" fmla="*/ 12725400 h 12725400"/>
              <a:gd name="connsiteX6" fmla="*/ 2310349 w 6371272"/>
              <a:gd name="connsiteY6" fmla="*/ 12725400 h 12725400"/>
              <a:gd name="connsiteX7" fmla="*/ 0 w 6371272"/>
              <a:gd name="connsiteY7" fmla="*/ 94983 h 127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71272" h="12725400">
                <a:moveTo>
                  <a:pt x="0" y="0"/>
                </a:moveTo>
                <a:lnTo>
                  <a:pt x="385150" y="0"/>
                </a:lnTo>
                <a:lnTo>
                  <a:pt x="4549593" y="546285"/>
                </a:lnTo>
                <a:lnTo>
                  <a:pt x="6371272" y="10505196"/>
                </a:lnTo>
                <a:lnTo>
                  <a:pt x="6371272" y="10535515"/>
                </a:lnTo>
                <a:lnTo>
                  <a:pt x="2429275" y="12725400"/>
                </a:lnTo>
                <a:lnTo>
                  <a:pt x="2310349" y="12725400"/>
                </a:lnTo>
                <a:lnTo>
                  <a:pt x="0" y="94983"/>
                </a:lnTo>
                <a:close/>
              </a:path>
            </a:pathLst>
          </a:custGeom>
          <a:gradFill>
            <a:gsLst>
              <a:gs pos="0">
                <a:srgbClr val="5B606E"/>
              </a:gs>
              <a:gs pos="69000">
                <a:srgbClr val="4E4857"/>
              </a:gs>
            </a:gsLst>
            <a:lin ang="5400000" scaled="1"/>
          </a:gradFill>
          <a:ln w="12700">
            <a:miter lim="400000"/>
          </a:ln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rgbClr val="E9E6E7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矩形 6"/>
          <p:cNvSpPr/>
          <p:nvPr userDrawn="1"/>
        </p:nvSpPr>
        <p:spPr>
          <a:xfrm>
            <a:off x="8134110" y="6545425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90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10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B77AC-C151-4EAB-AB05-90B56F1D8667}" type="datetimeFigureOut">
              <a:rPr lang="zh-CN" altLang="en-US" smtClean="0"/>
              <a:t>2021/7/21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6266F-0A86-4F0E-BC13-A43928713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1630141" y="203594"/>
            <a:ext cx="430539" cy="430539"/>
          </a:xfrm>
          <a:prstGeom prst="roundRect">
            <a:avLst>
              <a:gd name="adj" fmla="val 15000"/>
            </a:avLst>
          </a:prstGeom>
          <a:solidFill>
            <a:srgbClr val="4A5460">
              <a:alpha val="25027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681103" y="265670"/>
            <a:ext cx="328615" cy="352018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>
              <a:lnSpc>
                <a:spcPct val="100000"/>
              </a:lnSpc>
              <a:defRPr sz="1350" spc="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defTabSz="410845" hangingPunct="0"/>
            <a:fld id="{86CB4B4D-7CA3-9044-876B-883B54F8677D}" type="slidenum">
              <a:rPr lang="en-US" altLang="zh-CN" kern="0" smtClean="0"/>
              <a:t>‹#›</a:t>
            </a:fld>
            <a:endParaRPr lang="en-US" altLang="zh-CN" kern="0"/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4" r:id="rId52"/>
  </p:sldLayoutIdLst>
  <p:transition spd="med"/>
  <p:txStyles>
    <p:titleStyle>
      <a:lvl1pPr marL="0" marR="0" indent="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1pPr>
      <a:lvl2pPr marL="0" marR="0" indent="1143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2pPr>
      <a:lvl3pPr marL="0" marR="0" indent="2286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3pPr>
      <a:lvl4pPr marL="0" marR="0" indent="3429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4pPr>
      <a:lvl5pPr marL="0" marR="0" indent="4572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5pPr>
      <a:lvl6pPr marL="0" marR="0" indent="5715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6pPr>
      <a:lvl7pPr marL="0" marR="0" indent="6858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7pPr>
      <a:lvl8pPr marL="0" marR="0" indent="8001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8pPr>
      <a:lvl9pPr marL="0" marR="0" indent="914400" algn="ctr" defTabSz="41084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950" b="0" i="0" u="none" strike="noStrike" cap="none" spc="-207" baseline="0">
          <a:ln>
            <a:noFill/>
          </a:ln>
          <a:solidFill>
            <a:srgbClr val="343434"/>
          </a:solidFill>
          <a:uFillTx/>
          <a:latin typeface="+mn-lt"/>
          <a:ea typeface="+mn-ea"/>
          <a:cs typeface="+mn-cs"/>
          <a:sym typeface="Montserrat-Bold"/>
        </a:defRPr>
      </a:lvl9pPr>
    </p:titleStyle>
    <p:bodyStyle>
      <a:lvl1pPr marL="1479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Abadi Extra Light" panose="020B0204020104020204" pitchFamily="34" charset="0"/>
          <a:ea typeface="Abadi Extra Light" panose="020B0204020104020204" pitchFamily="34" charset="0"/>
          <a:cs typeface="Abadi Extra Light" panose="020B0204020104020204" pitchFamily="34" charset="0"/>
          <a:sym typeface="Source Sans Pro"/>
        </a:defRPr>
      </a:lvl1pPr>
      <a:lvl2pPr marL="37020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Abadi Extra Light" panose="020B0204020104020204" pitchFamily="34" charset="0"/>
          <a:ea typeface="Abadi Extra Light" panose="020B0204020104020204" pitchFamily="34" charset="0"/>
          <a:cs typeface="Abadi Extra Light" panose="020B0204020104020204" pitchFamily="34" charset="0"/>
          <a:sym typeface="Source Sans Pro"/>
        </a:defRPr>
      </a:lvl2pPr>
      <a:lvl3pPr marL="5924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Abadi Extra Light" panose="020B0204020104020204" pitchFamily="34" charset="0"/>
          <a:ea typeface="Abadi Extra Light" panose="020B0204020104020204" pitchFamily="34" charset="0"/>
          <a:cs typeface="Abadi Extra Light" panose="020B0204020104020204" pitchFamily="34" charset="0"/>
          <a:sym typeface="Source Sans Pro"/>
        </a:defRPr>
      </a:lvl3pPr>
      <a:lvl4pPr marL="81470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Abadi Extra Light" panose="020B0204020104020204" pitchFamily="34" charset="0"/>
          <a:ea typeface="Abadi Extra Light" panose="020B0204020104020204" pitchFamily="34" charset="0"/>
          <a:cs typeface="Abadi Extra Light" panose="020B0204020104020204" pitchFamily="34" charset="0"/>
          <a:sym typeface="Source Sans Pro"/>
        </a:defRPr>
      </a:lvl4pPr>
      <a:lvl5pPr marL="10369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Abadi Extra Light" panose="020B0204020104020204" pitchFamily="34" charset="0"/>
          <a:ea typeface="Abadi Extra Light" panose="020B0204020104020204" pitchFamily="34" charset="0"/>
          <a:cs typeface="Abadi Extra Light" panose="020B0204020104020204" pitchFamily="34" charset="0"/>
          <a:sym typeface="Source Sans Pro"/>
        </a:defRPr>
      </a:lvl5pPr>
      <a:lvl6pPr marL="125920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14814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170370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1925955" marR="0" indent="-147955" algn="l" defTabSz="410845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defRPr sz="1200" b="0" i="0" u="none" strike="noStrike" cap="none" spc="-24" baseline="0">
          <a:ln>
            <a:noFill/>
          </a:ln>
          <a:solidFill>
            <a:srgbClr val="93A3A5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1pPr>
      <a:lvl2pPr marL="0" marR="0" indent="1143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2pPr>
      <a:lvl3pPr marL="0" marR="0" indent="2286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3pPr>
      <a:lvl4pPr marL="0" marR="0" indent="3429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4pPr>
      <a:lvl5pPr marL="0" marR="0" indent="4572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5pPr>
      <a:lvl6pPr marL="0" marR="0" indent="5715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6pPr>
      <a:lvl7pPr marL="0" marR="0" indent="6858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7pPr>
      <a:lvl8pPr marL="0" marR="0" indent="8001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8pPr>
      <a:lvl9pPr marL="0" marR="0" indent="914400" algn="ctr" defTabSz="41084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ource Sans Pro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4.xml"/><Relationship Id="rId1" Type="http://schemas.openxmlformats.org/officeDocument/2006/relationships/tags" Target="../tags/tag30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3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22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notesSlide" Target="../notesSlides/notesSlide8.xml"/><Relationship Id="rId5" Type="http://schemas.openxmlformats.org/officeDocument/2006/relationships/tags" Target="../tags/tag36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notesSlide" Target="../notesSlides/notesSlide9.xml"/><Relationship Id="rId18" Type="http://schemas.openxmlformats.org/officeDocument/2006/relationships/image" Target="../media/image28.tiff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7.png"/><Relationship Id="rId2" Type="http://schemas.openxmlformats.org/officeDocument/2006/relationships/tags" Target="../tags/tag42.xml"/><Relationship Id="rId16" Type="http://schemas.openxmlformats.org/officeDocument/2006/relationships/image" Target="../media/image26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image" Target="../media/image25.png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20.xml"/><Relationship Id="rId16" Type="http://schemas.openxmlformats.org/officeDocument/2006/relationships/image" Target="../media/image13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23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64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1046"/>
          </a:xfrm>
          <a:prstGeom prst="rect">
            <a:avLst/>
          </a:prstGeom>
        </p:spPr>
      </p:pic>
      <p:sp>
        <p:nvSpPr>
          <p:cNvPr id="1761" name="Shape 1761"/>
          <p:cNvSpPr>
            <a:spLocks noGrp="1"/>
          </p:cNvSpPr>
          <p:nvPr>
            <p:ph type="sldNum" sz="quarter" idx="10"/>
          </p:nvPr>
        </p:nvSpPr>
        <p:spPr>
          <a:xfrm>
            <a:off x="11722781" y="265670"/>
            <a:ext cx="245259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06" name="图片 50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65" y="25262"/>
            <a:ext cx="460216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7" name="组合 506"/>
          <p:cNvGrpSpPr>
            <a:grpSpLocks/>
          </p:cNvGrpSpPr>
          <p:nvPr/>
        </p:nvGrpSpPr>
        <p:grpSpPr bwMode="auto">
          <a:xfrm>
            <a:off x="1927321" y="4932227"/>
            <a:ext cx="1979612" cy="1771651"/>
            <a:chOff x="5383215" y="3433770"/>
            <a:chExt cx="3008314" cy="2692404"/>
          </a:xfrm>
        </p:grpSpPr>
        <p:grpSp>
          <p:nvGrpSpPr>
            <p:cNvPr id="587" name="Group 205"/>
            <p:cNvGrpSpPr>
              <a:grpSpLocks/>
            </p:cNvGrpSpPr>
            <p:nvPr/>
          </p:nvGrpSpPr>
          <p:grpSpPr bwMode="auto">
            <a:xfrm>
              <a:off x="5694363" y="3752855"/>
              <a:ext cx="2630488" cy="2105027"/>
              <a:chOff x="3587" y="2364"/>
              <a:chExt cx="1657" cy="1326"/>
            </a:xfrm>
          </p:grpSpPr>
          <p:sp>
            <p:nvSpPr>
              <p:cNvPr id="789" name="Oval 5"/>
              <p:cNvSpPr>
                <a:spLocks noChangeArrowheads="1"/>
              </p:cNvSpPr>
              <p:nvPr/>
            </p:nvSpPr>
            <p:spPr bwMode="auto">
              <a:xfrm>
                <a:off x="3804" y="2416"/>
                <a:ext cx="1136" cy="1135"/>
              </a:xfrm>
              <a:prstGeom prst="ellipse">
                <a:avLst/>
              </a:prstGeom>
              <a:solidFill>
                <a:srgbClr val="5BD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90" name="Freeform 6"/>
              <p:cNvSpPr>
                <a:spLocks/>
              </p:cNvSpPr>
              <p:nvPr/>
            </p:nvSpPr>
            <p:spPr bwMode="auto">
              <a:xfrm>
                <a:off x="4771" y="2693"/>
                <a:ext cx="23" cy="3"/>
              </a:xfrm>
              <a:custGeom>
                <a:avLst/>
                <a:gdLst>
                  <a:gd name="T0" fmla="*/ 18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5 w 14"/>
                  <a:gd name="T7" fmla="*/ 2 h 2"/>
                  <a:gd name="T8" fmla="*/ 18 w 14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1" y="0"/>
                    </a:move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2"/>
                      <a:pt x="6" y="1"/>
                      <a:pt x="9" y="1"/>
                    </a:cubicBezTo>
                    <a:cubicBezTo>
                      <a:pt x="12" y="0"/>
                      <a:pt x="14" y="0"/>
                      <a:pt x="11" y="0"/>
                    </a:cubicBezTo>
                  </a:path>
                </a:pathLst>
              </a:custGeom>
              <a:solidFill>
                <a:srgbClr val="FDC1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1" name="Freeform 7"/>
              <p:cNvSpPr>
                <a:spLocks/>
              </p:cNvSpPr>
              <p:nvPr/>
            </p:nvSpPr>
            <p:spPr bwMode="auto">
              <a:xfrm>
                <a:off x="3878" y="2529"/>
                <a:ext cx="1052" cy="701"/>
              </a:xfrm>
              <a:custGeom>
                <a:avLst/>
                <a:gdLst>
                  <a:gd name="T0" fmla="*/ 995 w 649"/>
                  <a:gd name="T1" fmla="*/ 189 h 433"/>
                  <a:gd name="T2" fmla="*/ 947 w 649"/>
                  <a:gd name="T3" fmla="*/ 183 h 433"/>
                  <a:gd name="T4" fmla="*/ 901 w 649"/>
                  <a:gd name="T5" fmla="*/ 168 h 433"/>
                  <a:gd name="T6" fmla="*/ 893 w 649"/>
                  <a:gd name="T7" fmla="*/ 165 h 433"/>
                  <a:gd name="T8" fmla="*/ 893 w 649"/>
                  <a:gd name="T9" fmla="*/ 165 h 433"/>
                  <a:gd name="T10" fmla="*/ 799 w 649"/>
                  <a:gd name="T11" fmla="*/ 164 h 433"/>
                  <a:gd name="T12" fmla="*/ 682 w 649"/>
                  <a:gd name="T13" fmla="*/ 100 h 433"/>
                  <a:gd name="T14" fmla="*/ 656 w 649"/>
                  <a:gd name="T15" fmla="*/ 63 h 433"/>
                  <a:gd name="T16" fmla="*/ 553 w 649"/>
                  <a:gd name="T17" fmla="*/ 62 h 433"/>
                  <a:gd name="T18" fmla="*/ 556 w 649"/>
                  <a:gd name="T19" fmla="*/ 40 h 433"/>
                  <a:gd name="T20" fmla="*/ 559 w 649"/>
                  <a:gd name="T21" fmla="*/ 18 h 433"/>
                  <a:gd name="T22" fmla="*/ 546 w 649"/>
                  <a:gd name="T23" fmla="*/ 10 h 433"/>
                  <a:gd name="T24" fmla="*/ 532 w 649"/>
                  <a:gd name="T25" fmla="*/ 0 h 433"/>
                  <a:gd name="T26" fmla="*/ 464 w 649"/>
                  <a:gd name="T27" fmla="*/ 21 h 433"/>
                  <a:gd name="T28" fmla="*/ 332 w 649"/>
                  <a:gd name="T29" fmla="*/ 60 h 433"/>
                  <a:gd name="T30" fmla="*/ 250 w 649"/>
                  <a:gd name="T31" fmla="*/ 105 h 433"/>
                  <a:gd name="T32" fmla="*/ 170 w 649"/>
                  <a:gd name="T33" fmla="*/ 176 h 433"/>
                  <a:gd name="T34" fmla="*/ 58 w 649"/>
                  <a:gd name="T35" fmla="*/ 253 h 433"/>
                  <a:gd name="T36" fmla="*/ 15 w 649"/>
                  <a:gd name="T37" fmla="*/ 319 h 433"/>
                  <a:gd name="T38" fmla="*/ 58 w 649"/>
                  <a:gd name="T39" fmla="*/ 379 h 433"/>
                  <a:gd name="T40" fmla="*/ 78 w 649"/>
                  <a:gd name="T41" fmla="*/ 440 h 433"/>
                  <a:gd name="T42" fmla="*/ 79 w 649"/>
                  <a:gd name="T43" fmla="*/ 468 h 433"/>
                  <a:gd name="T44" fmla="*/ 79 w 649"/>
                  <a:gd name="T45" fmla="*/ 474 h 433"/>
                  <a:gd name="T46" fmla="*/ 84 w 649"/>
                  <a:gd name="T47" fmla="*/ 489 h 433"/>
                  <a:gd name="T48" fmla="*/ 84 w 649"/>
                  <a:gd name="T49" fmla="*/ 492 h 433"/>
                  <a:gd name="T50" fmla="*/ 97 w 649"/>
                  <a:gd name="T51" fmla="*/ 513 h 433"/>
                  <a:gd name="T52" fmla="*/ 128 w 649"/>
                  <a:gd name="T53" fmla="*/ 550 h 433"/>
                  <a:gd name="T54" fmla="*/ 198 w 649"/>
                  <a:gd name="T55" fmla="*/ 635 h 433"/>
                  <a:gd name="T56" fmla="*/ 232 w 649"/>
                  <a:gd name="T57" fmla="*/ 675 h 433"/>
                  <a:gd name="T58" fmla="*/ 246 w 649"/>
                  <a:gd name="T59" fmla="*/ 690 h 433"/>
                  <a:gd name="T60" fmla="*/ 248 w 649"/>
                  <a:gd name="T61" fmla="*/ 691 h 433"/>
                  <a:gd name="T62" fmla="*/ 258 w 649"/>
                  <a:gd name="T63" fmla="*/ 695 h 433"/>
                  <a:gd name="T64" fmla="*/ 261 w 649"/>
                  <a:gd name="T65" fmla="*/ 696 h 433"/>
                  <a:gd name="T66" fmla="*/ 285 w 649"/>
                  <a:gd name="T67" fmla="*/ 695 h 433"/>
                  <a:gd name="T68" fmla="*/ 295 w 649"/>
                  <a:gd name="T69" fmla="*/ 693 h 433"/>
                  <a:gd name="T70" fmla="*/ 298 w 649"/>
                  <a:gd name="T71" fmla="*/ 693 h 433"/>
                  <a:gd name="T72" fmla="*/ 355 w 649"/>
                  <a:gd name="T73" fmla="*/ 685 h 433"/>
                  <a:gd name="T74" fmla="*/ 528 w 649"/>
                  <a:gd name="T75" fmla="*/ 701 h 433"/>
                  <a:gd name="T76" fmla="*/ 528 w 649"/>
                  <a:gd name="T77" fmla="*/ 701 h 433"/>
                  <a:gd name="T78" fmla="*/ 528 w 649"/>
                  <a:gd name="T79" fmla="*/ 701 h 433"/>
                  <a:gd name="T80" fmla="*/ 587 w 649"/>
                  <a:gd name="T81" fmla="*/ 654 h 433"/>
                  <a:gd name="T82" fmla="*/ 755 w 649"/>
                  <a:gd name="T83" fmla="*/ 627 h 433"/>
                  <a:gd name="T84" fmla="*/ 796 w 649"/>
                  <a:gd name="T85" fmla="*/ 627 h 433"/>
                  <a:gd name="T86" fmla="*/ 820 w 649"/>
                  <a:gd name="T87" fmla="*/ 627 h 433"/>
                  <a:gd name="T88" fmla="*/ 830 w 649"/>
                  <a:gd name="T89" fmla="*/ 623 h 433"/>
                  <a:gd name="T90" fmla="*/ 833 w 649"/>
                  <a:gd name="T91" fmla="*/ 622 h 433"/>
                  <a:gd name="T92" fmla="*/ 838 w 649"/>
                  <a:gd name="T93" fmla="*/ 618 h 433"/>
                  <a:gd name="T94" fmla="*/ 840 w 649"/>
                  <a:gd name="T95" fmla="*/ 618 h 433"/>
                  <a:gd name="T96" fmla="*/ 841 w 649"/>
                  <a:gd name="T97" fmla="*/ 617 h 433"/>
                  <a:gd name="T98" fmla="*/ 851 w 649"/>
                  <a:gd name="T99" fmla="*/ 605 h 433"/>
                  <a:gd name="T100" fmla="*/ 853 w 649"/>
                  <a:gd name="T101" fmla="*/ 604 h 433"/>
                  <a:gd name="T102" fmla="*/ 862 w 649"/>
                  <a:gd name="T103" fmla="*/ 588 h 433"/>
                  <a:gd name="T104" fmla="*/ 866 w 649"/>
                  <a:gd name="T105" fmla="*/ 581 h 433"/>
                  <a:gd name="T106" fmla="*/ 872 w 649"/>
                  <a:gd name="T107" fmla="*/ 565 h 433"/>
                  <a:gd name="T108" fmla="*/ 882 w 649"/>
                  <a:gd name="T109" fmla="*/ 533 h 433"/>
                  <a:gd name="T110" fmla="*/ 916 w 649"/>
                  <a:gd name="T111" fmla="*/ 448 h 433"/>
                  <a:gd name="T112" fmla="*/ 1052 w 649"/>
                  <a:gd name="T113" fmla="*/ 346 h 433"/>
                  <a:gd name="T114" fmla="*/ 995 w 649"/>
                  <a:gd name="T115" fmla="*/ 189 h 43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649" h="433">
                    <a:moveTo>
                      <a:pt x="614" y="117"/>
                    </a:moveTo>
                    <a:cubicBezTo>
                      <a:pt x="604" y="116"/>
                      <a:pt x="594" y="115"/>
                      <a:pt x="584" y="113"/>
                    </a:cubicBezTo>
                    <a:cubicBezTo>
                      <a:pt x="575" y="111"/>
                      <a:pt x="566" y="108"/>
                      <a:pt x="556" y="104"/>
                    </a:cubicBezTo>
                    <a:cubicBezTo>
                      <a:pt x="556" y="104"/>
                      <a:pt x="554" y="103"/>
                      <a:pt x="551" y="102"/>
                    </a:cubicBezTo>
                    <a:cubicBezTo>
                      <a:pt x="551" y="102"/>
                      <a:pt x="551" y="102"/>
                      <a:pt x="551" y="102"/>
                    </a:cubicBezTo>
                    <a:cubicBezTo>
                      <a:pt x="531" y="105"/>
                      <a:pt x="514" y="106"/>
                      <a:pt x="493" y="101"/>
                    </a:cubicBezTo>
                    <a:cubicBezTo>
                      <a:pt x="466" y="93"/>
                      <a:pt x="443" y="80"/>
                      <a:pt x="421" y="62"/>
                    </a:cubicBezTo>
                    <a:cubicBezTo>
                      <a:pt x="413" y="56"/>
                      <a:pt x="408" y="48"/>
                      <a:pt x="405" y="39"/>
                    </a:cubicBezTo>
                    <a:cubicBezTo>
                      <a:pt x="383" y="37"/>
                      <a:pt x="362" y="37"/>
                      <a:pt x="341" y="38"/>
                    </a:cubicBezTo>
                    <a:cubicBezTo>
                      <a:pt x="334" y="38"/>
                      <a:pt x="339" y="31"/>
                      <a:pt x="343" y="25"/>
                    </a:cubicBezTo>
                    <a:cubicBezTo>
                      <a:pt x="347" y="18"/>
                      <a:pt x="352" y="11"/>
                      <a:pt x="345" y="11"/>
                    </a:cubicBezTo>
                    <a:cubicBezTo>
                      <a:pt x="343" y="12"/>
                      <a:pt x="340" y="9"/>
                      <a:pt x="337" y="6"/>
                    </a:cubicBezTo>
                    <a:cubicBezTo>
                      <a:pt x="334" y="3"/>
                      <a:pt x="331" y="0"/>
                      <a:pt x="328" y="0"/>
                    </a:cubicBezTo>
                    <a:cubicBezTo>
                      <a:pt x="329" y="0"/>
                      <a:pt x="289" y="12"/>
                      <a:pt x="286" y="13"/>
                    </a:cubicBezTo>
                    <a:cubicBezTo>
                      <a:pt x="261" y="18"/>
                      <a:pt x="229" y="28"/>
                      <a:pt x="205" y="37"/>
                    </a:cubicBezTo>
                    <a:cubicBezTo>
                      <a:pt x="203" y="39"/>
                      <a:pt x="156" y="63"/>
                      <a:pt x="154" y="65"/>
                    </a:cubicBezTo>
                    <a:cubicBezTo>
                      <a:pt x="135" y="81"/>
                      <a:pt x="123" y="93"/>
                      <a:pt x="105" y="109"/>
                    </a:cubicBezTo>
                    <a:cubicBezTo>
                      <a:pt x="83" y="127"/>
                      <a:pt x="57" y="137"/>
                      <a:pt x="36" y="156"/>
                    </a:cubicBezTo>
                    <a:cubicBezTo>
                      <a:pt x="31" y="161"/>
                      <a:pt x="15" y="193"/>
                      <a:pt x="9" y="197"/>
                    </a:cubicBezTo>
                    <a:cubicBezTo>
                      <a:pt x="0" y="211"/>
                      <a:pt x="48" y="222"/>
                      <a:pt x="36" y="234"/>
                    </a:cubicBezTo>
                    <a:cubicBezTo>
                      <a:pt x="44" y="245"/>
                      <a:pt x="48" y="258"/>
                      <a:pt x="48" y="272"/>
                    </a:cubicBezTo>
                    <a:cubicBezTo>
                      <a:pt x="48" y="277"/>
                      <a:pt x="48" y="283"/>
                      <a:pt x="49" y="289"/>
                    </a:cubicBezTo>
                    <a:cubicBezTo>
                      <a:pt x="49" y="290"/>
                      <a:pt x="49" y="292"/>
                      <a:pt x="49" y="293"/>
                    </a:cubicBezTo>
                    <a:cubicBezTo>
                      <a:pt x="50" y="296"/>
                      <a:pt x="51" y="299"/>
                      <a:pt x="52" y="302"/>
                    </a:cubicBezTo>
                    <a:cubicBezTo>
                      <a:pt x="52" y="303"/>
                      <a:pt x="52" y="303"/>
                      <a:pt x="52" y="304"/>
                    </a:cubicBezTo>
                    <a:cubicBezTo>
                      <a:pt x="55" y="309"/>
                      <a:pt x="60" y="317"/>
                      <a:pt x="60" y="317"/>
                    </a:cubicBezTo>
                    <a:cubicBezTo>
                      <a:pt x="66" y="325"/>
                      <a:pt x="73" y="332"/>
                      <a:pt x="79" y="340"/>
                    </a:cubicBezTo>
                    <a:cubicBezTo>
                      <a:pt x="93" y="357"/>
                      <a:pt x="107" y="375"/>
                      <a:pt x="122" y="392"/>
                    </a:cubicBezTo>
                    <a:cubicBezTo>
                      <a:pt x="129" y="401"/>
                      <a:pt x="136" y="409"/>
                      <a:pt x="143" y="417"/>
                    </a:cubicBezTo>
                    <a:cubicBezTo>
                      <a:pt x="146" y="420"/>
                      <a:pt x="149" y="423"/>
                      <a:pt x="152" y="426"/>
                    </a:cubicBezTo>
                    <a:cubicBezTo>
                      <a:pt x="152" y="426"/>
                      <a:pt x="152" y="427"/>
                      <a:pt x="153" y="427"/>
                    </a:cubicBezTo>
                    <a:cubicBezTo>
                      <a:pt x="154" y="428"/>
                      <a:pt x="157" y="429"/>
                      <a:pt x="159" y="429"/>
                    </a:cubicBezTo>
                    <a:cubicBezTo>
                      <a:pt x="160" y="430"/>
                      <a:pt x="160" y="430"/>
                      <a:pt x="161" y="430"/>
                    </a:cubicBezTo>
                    <a:cubicBezTo>
                      <a:pt x="166" y="430"/>
                      <a:pt x="174" y="429"/>
                      <a:pt x="176" y="429"/>
                    </a:cubicBezTo>
                    <a:cubicBezTo>
                      <a:pt x="178" y="429"/>
                      <a:pt x="180" y="429"/>
                      <a:pt x="182" y="428"/>
                    </a:cubicBezTo>
                    <a:cubicBezTo>
                      <a:pt x="183" y="428"/>
                      <a:pt x="184" y="428"/>
                      <a:pt x="184" y="428"/>
                    </a:cubicBezTo>
                    <a:cubicBezTo>
                      <a:pt x="196" y="426"/>
                      <a:pt x="207" y="425"/>
                      <a:pt x="219" y="423"/>
                    </a:cubicBezTo>
                    <a:cubicBezTo>
                      <a:pt x="255" y="419"/>
                      <a:pt x="291" y="424"/>
                      <a:pt x="326" y="433"/>
                    </a:cubicBezTo>
                    <a:cubicBezTo>
                      <a:pt x="326" y="433"/>
                      <a:pt x="326" y="433"/>
                      <a:pt x="326" y="433"/>
                    </a:cubicBezTo>
                    <a:cubicBezTo>
                      <a:pt x="325" y="432"/>
                      <a:pt x="324" y="432"/>
                      <a:pt x="326" y="433"/>
                    </a:cubicBezTo>
                    <a:cubicBezTo>
                      <a:pt x="336" y="422"/>
                      <a:pt x="352" y="410"/>
                      <a:pt x="362" y="404"/>
                    </a:cubicBezTo>
                    <a:cubicBezTo>
                      <a:pt x="393" y="385"/>
                      <a:pt x="430" y="386"/>
                      <a:pt x="466" y="387"/>
                    </a:cubicBezTo>
                    <a:cubicBezTo>
                      <a:pt x="474" y="387"/>
                      <a:pt x="483" y="387"/>
                      <a:pt x="491" y="387"/>
                    </a:cubicBezTo>
                    <a:cubicBezTo>
                      <a:pt x="496" y="387"/>
                      <a:pt x="501" y="387"/>
                      <a:pt x="506" y="387"/>
                    </a:cubicBezTo>
                    <a:cubicBezTo>
                      <a:pt x="507" y="386"/>
                      <a:pt x="509" y="386"/>
                      <a:pt x="512" y="385"/>
                    </a:cubicBezTo>
                    <a:cubicBezTo>
                      <a:pt x="513" y="385"/>
                      <a:pt x="514" y="384"/>
                      <a:pt x="514" y="384"/>
                    </a:cubicBezTo>
                    <a:cubicBezTo>
                      <a:pt x="516" y="383"/>
                      <a:pt x="517" y="382"/>
                      <a:pt x="517" y="382"/>
                    </a:cubicBezTo>
                    <a:cubicBezTo>
                      <a:pt x="518" y="382"/>
                      <a:pt x="518" y="382"/>
                      <a:pt x="518" y="382"/>
                    </a:cubicBezTo>
                    <a:cubicBezTo>
                      <a:pt x="519" y="381"/>
                      <a:pt x="519" y="381"/>
                      <a:pt x="519" y="381"/>
                    </a:cubicBezTo>
                    <a:cubicBezTo>
                      <a:pt x="521" y="379"/>
                      <a:pt x="523" y="376"/>
                      <a:pt x="525" y="374"/>
                    </a:cubicBezTo>
                    <a:cubicBezTo>
                      <a:pt x="525" y="374"/>
                      <a:pt x="526" y="373"/>
                      <a:pt x="526" y="373"/>
                    </a:cubicBezTo>
                    <a:cubicBezTo>
                      <a:pt x="528" y="369"/>
                      <a:pt x="530" y="366"/>
                      <a:pt x="532" y="363"/>
                    </a:cubicBezTo>
                    <a:cubicBezTo>
                      <a:pt x="534" y="360"/>
                      <a:pt x="539" y="344"/>
                      <a:pt x="534" y="359"/>
                    </a:cubicBezTo>
                    <a:cubicBezTo>
                      <a:pt x="535" y="356"/>
                      <a:pt x="537" y="352"/>
                      <a:pt x="538" y="349"/>
                    </a:cubicBezTo>
                    <a:cubicBezTo>
                      <a:pt x="540" y="342"/>
                      <a:pt x="542" y="335"/>
                      <a:pt x="544" y="329"/>
                    </a:cubicBezTo>
                    <a:cubicBezTo>
                      <a:pt x="549" y="311"/>
                      <a:pt x="555" y="293"/>
                      <a:pt x="565" y="277"/>
                    </a:cubicBezTo>
                    <a:cubicBezTo>
                      <a:pt x="585" y="245"/>
                      <a:pt x="615" y="228"/>
                      <a:pt x="649" y="214"/>
                    </a:cubicBezTo>
                    <a:cubicBezTo>
                      <a:pt x="642" y="179"/>
                      <a:pt x="630" y="147"/>
                      <a:pt x="614" y="117"/>
                    </a:cubicBezTo>
                  </a:path>
                </a:pathLst>
              </a:custGeom>
              <a:solidFill>
                <a:srgbClr val="A0E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2" name="Freeform 8"/>
              <p:cNvSpPr>
                <a:spLocks noEditPoints="1"/>
              </p:cNvSpPr>
              <p:nvPr/>
            </p:nvSpPr>
            <p:spPr bwMode="auto">
              <a:xfrm>
                <a:off x="3797" y="2409"/>
                <a:ext cx="1149" cy="1148"/>
              </a:xfrm>
              <a:custGeom>
                <a:avLst/>
                <a:gdLst>
                  <a:gd name="T0" fmla="*/ 0 w 709"/>
                  <a:gd name="T1" fmla="*/ 573 h 709"/>
                  <a:gd name="T2" fmla="*/ 1149 w 709"/>
                  <a:gd name="T3" fmla="*/ 573 h 709"/>
                  <a:gd name="T4" fmla="*/ 274 w 709"/>
                  <a:gd name="T5" fmla="*/ 489 h 709"/>
                  <a:gd name="T6" fmla="*/ 204 w 709"/>
                  <a:gd name="T7" fmla="*/ 471 h 709"/>
                  <a:gd name="T8" fmla="*/ 160 w 709"/>
                  <a:gd name="T9" fmla="*/ 340 h 709"/>
                  <a:gd name="T10" fmla="*/ 162 w 709"/>
                  <a:gd name="T11" fmla="*/ 209 h 709"/>
                  <a:gd name="T12" fmla="*/ 668 w 709"/>
                  <a:gd name="T13" fmla="*/ 32 h 709"/>
                  <a:gd name="T14" fmla="*/ 626 w 709"/>
                  <a:gd name="T15" fmla="*/ 78 h 709"/>
                  <a:gd name="T16" fmla="*/ 561 w 709"/>
                  <a:gd name="T17" fmla="*/ 104 h 709"/>
                  <a:gd name="T18" fmla="*/ 532 w 709"/>
                  <a:gd name="T19" fmla="*/ 254 h 709"/>
                  <a:gd name="T20" fmla="*/ 421 w 709"/>
                  <a:gd name="T21" fmla="*/ 382 h 709"/>
                  <a:gd name="T22" fmla="*/ 319 w 709"/>
                  <a:gd name="T23" fmla="*/ 397 h 709"/>
                  <a:gd name="T24" fmla="*/ 402 w 709"/>
                  <a:gd name="T25" fmla="*/ 471 h 709"/>
                  <a:gd name="T26" fmla="*/ 410 w 709"/>
                  <a:gd name="T27" fmla="*/ 546 h 709"/>
                  <a:gd name="T28" fmla="*/ 366 w 709"/>
                  <a:gd name="T29" fmla="*/ 534 h 709"/>
                  <a:gd name="T30" fmla="*/ 585 w 709"/>
                  <a:gd name="T31" fmla="*/ 460 h 709"/>
                  <a:gd name="T32" fmla="*/ 606 w 709"/>
                  <a:gd name="T33" fmla="*/ 453 h 709"/>
                  <a:gd name="T34" fmla="*/ 498 w 709"/>
                  <a:gd name="T35" fmla="*/ 445 h 709"/>
                  <a:gd name="T36" fmla="*/ 451 w 709"/>
                  <a:gd name="T37" fmla="*/ 445 h 709"/>
                  <a:gd name="T38" fmla="*/ 509 w 709"/>
                  <a:gd name="T39" fmla="*/ 426 h 709"/>
                  <a:gd name="T40" fmla="*/ 883 w 709"/>
                  <a:gd name="T41" fmla="*/ 687 h 709"/>
                  <a:gd name="T42" fmla="*/ 805 w 709"/>
                  <a:gd name="T43" fmla="*/ 860 h 709"/>
                  <a:gd name="T44" fmla="*/ 677 w 709"/>
                  <a:gd name="T45" fmla="*/ 952 h 709"/>
                  <a:gd name="T46" fmla="*/ 566 w 709"/>
                  <a:gd name="T47" fmla="*/ 1054 h 709"/>
                  <a:gd name="T48" fmla="*/ 483 w 709"/>
                  <a:gd name="T49" fmla="*/ 1002 h 709"/>
                  <a:gd name="T50" fmla="*/ 494 w 709"/>
                  <a:gd name="T51" fmla="*/ 821 h 709"/>
                  <a:gd name="T52" fmla="*/ 421 w 709"/>
                  <a:gd name="T53" fmla="*/ 630 h 709"/>
                  <a:gd name="T54" fmla="*/ 478 w 709"/>
                  <a:gd name="T55" fmla="*/ 508 h 709"/>
                  <a:gd name="T56" fmla="*/ 583 w 709"/>
                  <a:gd name="T57" fmla="*/ 504 h 709"/>
                  <a:gd name="T58" fmla="*/ 762 w 709"/>
                  <a:gd name="T59" fmla="*/ 580 h 709"/>
                  <a:gd name="T60" fmla="*/ 883 w 709"/>
                  <a:gd name="T61" fmla="*/ 687 h 709"/>
                  <a:gd name="T62" fmla="*/ 1052 w 709"/>
                  <a:gd name="T63" fmla="*/ 562 h 709"/>
                  <a:gd name="T64" fmla="*/ 972 w 709"/>
                  <a:gd name="T65" fmla="*/ 424 h 709"/>
                  <a:gd name="T66" fmla="*/ 922 w 709"/>
                  <a:gd name="T67" fmla="*/ 275 h 709"/>
                  <a:gd name="T68" fmla="*/ 930 w 709"/>
                  <a:gd name="T69" fmla="*/ 154 h 709"/>
                  <a:gd name="T70" fmla="*/ 1110 w 709"/>
                  <a:gd name="T71" fmla="*/ 703 h 7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09" h="709">
                    <a:moveTo>
                      <a:pt x="354" y="0"/>
                    </a:moveTo>
                    <a:cubicBezTo>
                      <a:pt x="159" y="0"/>
                      <a:pt x="0" y="159"/>
                      <a:pt x="0" y="354"/>
                    </a:cubicBezTo>
                    <a:cubicBezTo>
                      <a:pt x="0" y="550"/>
                      <a:pt x="159" y="709"/>
                      <a:pt x="354" y="709"/>
                    </a:cubicBezTo>
                    <a:cubicBezTo>
                      <a:pt x="550" y="709"/>
                      <a:pt x="709" y="550"/>
                      <a:pt x="709" y="354"/>
                    </a:cubicBezTo>
                    <a:cubicBezTo>
                      <a:pt x="709" y="159"/>
                      <a:pt x="550" y="0"/>
                      <a:pt x="354" y="0"/>
                    </a:cubicBezTo>
                    <a:moveTo>
                      <a:pt x="169" y="302"/>
                    </a:moveTo>
                    <a:cubicBezTo>
                      <a:pt x="150" y="291"/>
                      <a:pt x="135" y="292"/>
                      <a:pt x="131" y="290"/>
                    </a:cubicBezTo>
                    <a:cubicBezTo>
                      <a:pt x="130" y="290"/>
                      <a:pt x="128" y="291"/>
                      <a:pt x="126" y="291"/>
                    </a:cubicBezTo>
                    <a:cubicBezTo>
                      <a:pt x="121" y="294"/>
                      <a:pt x="113" y="296"/>
                      <a:pt x="113" y="268"/>
                    </a:cubicBezTo>
                    <a:cubicBezTo>
                      <a:pt x="112" y="231"/>
                      <a:pt x="115" y="232"/>
                      <a:pt x="99" y="210"/>
                    </a:cubicBezTo>
                    <a:cubicBezTo>
                      <a:pt x="83" y="188"/>
                      <a:pt x="69" y="203"/>
                      <a:pt x="81" y="176"/>
                    </a:cubicBezTo>
                    <a:cubicBezTo>
                      <a:pt x="88" y="160"/>
                      <a:pt x="95" y="143"/>
                      <a:pt x="100" y="129"/>
                    </a:cubicBezTo>
                    <a:cubicBezTo>
                      <a:pt x="162" y="59"/>
                      <a:pt x="253" y="15"/>
                      <a:pt x="354" y="15"/>
                    </a:cubicBezTo>
                    <a:cubicBezTo>
                      <a:pt x="374" y="15"/>
                      <a:pt x="394" y="17"/>
                      <a:pt x="412" y="20"/>
                    </a:cubicBezTo>
                    <a:cubicBezTo>
                      <a:pt x="413" y="26"/>
                      <a:pt x="412" y="32"/>
                      <a:pt x="409" y="35"/>
                    </a:cubicBezTo>
                    <a:cubicBezTo>
                      <a:pt x="404" y="41"/>
                      <a:pt x="401" y="63"/>
                      <a:pt x="386" y="48"/>
                    </a:cubicBezTo>
                    <a:cubicBezTo>
                      <a:pt x="372" y="33"/>
                      <a:pt x="354" y="22"/>
                      <a:pt x="347" y="30"/>
                    </a:cubicBezTo>
                    <a:cubicBezTo>
                      <a:pt x="340" y="38"/>
                      <a:pt x="342" y="48"/>
                      <a:pt x="346" y="64"/>
                    </a:cubicBezTo>
                    <a:cubicBezTo>
                      <a:pt x="350" y="80"/>
                      <a:pt x="384" y="95"/>
                      <a:pt x="377" y="113"/>
                    </a:cubicBezTo>
                    <a:cubicBezTo>
                      <a:pt x="370" y="131"/>
                      <a:pt x="346" y="134"/>
                      <a:pt x="328" y="157"/>
                    </a:cubicBezTo>
                    <a:cubicBezTo>
                      <a:pt x="309" y="180"/>
                      <a:pt x="282" y="202"/>
                      <a:pt x="280" y="219"/>
                    </a:cubicBezTo>
                    <a:cubicBezTo>
                      <a:pt x="279" y="235"/>
                      <a:pt x="273" y="240"/>
                      <a:pt x="260" y="236"/>
                    </a:cubicBezTo>
                    <a:cubicBezTo>
                      <a:pt x="247" y="232"/>
                      <a:pt x="232" y="221"/>
                      <a:pt x="221" y="228"/>
                    </a:cubicBezTo>
                    <a:cubicBezTo>
                      <a:pt x="209" y="235"/>
                      <a:pt x="200" y="233"/>
                      <a:pt x="197" y="245"/>
                    </a:cubicBezTo>
                    <a:cubicBezTo>
                      <a:pt x="193" y="256"/>
                      <a:pt x="191" y="247"/>
                      <a:pt x="213" y="260"/>
                    </a:cubicBezTo>
                    <a:cubicBezTo>
                      <a:pt x="235" y="274"/>
                      <a:pt x="238" y="276"/>
                      <a:pt x="248" y="291"/>
                    </a:cubicBezTo>
                    <a:cubicBezTo>
                      <a:pt x="259" y="306"/>
                      <a:pt x="268" y="302"/>
                      <a:pt x="265" y="314"/>
                    </a:cubicBezTo>
                    <a:cubicBezTo>
                      <a:pt x="262" y="327"/>
                      <a:pt x="257" y="337"/>
                      <a:pt x="253" y="337"/>
                    </a:cubicBezTo>
                    <a:cubicBezTo>
                      <a:pt x="252" y="337"/>
                      <a:pt x="252" y="337"/>
                      <a:pt x="252" y="338"/>
                    </a:cubicBezTo>
                    <a:cubicBezTo>
                      <a:pt x="252" y="340"/>
                      <a:pt x="251" y="341"/>
                      <a:pt x="226" y="330"/>
                    </a:cubicBezTo>
                    <a:cubicBezTo>
                      <a:pt x="191" y="315"/>
                      <a:pt x="188" y="313"/>
                      <a:pt x="169" y="302"/>
                    </a:cubicBezTo>
                    <a:moveTo>
                      <a:pt x="361" y="284"/>
                    </a:moveTo>
                    <a:cubicBezTo>
                      <a:pt x="353" y="283"/>
                      <a:pt x="343" y="277"/>
                      <a:pt x="345" y="271"/>
                    </a:cubicBezTo>
                    <a:cubicBezTo>
                      <a:pt x="348" y="260"/>
                      <a:pt x="371" y="273"/>
                      <a:pt x="374" y="280"/>
                    </a:cubicBezTo>
                    <a:cubicBezTo>
                      <a:pt x="377" y="286"/>
                      <a:pt x="368" y="285"/>
                      <a:pt x="361" y="284"/>
                    </a:cubicBezTo>
                    <a:moveTo>
                      <a:pt x="307" y="275"/>
                    </a:moveTo>
                    <a:cubicBezTo>
                      <a:pt x="303" y="275"/>
                      <a:pt x="300" y="276"/>
                      <a:pt x="297" y="276"/>
                    </a:cubicBezTo>
                    <a:cubicBezTo>
                      <a:pt x="292" y="277"/>
                      <a:pt x="286" y="277"/>
                      <a:pt x="278" y="275"/>
                    </a:cubicBezTo>
                    <a:cubicBezTo>
                      <a:pt x="264" y="272"/>
                      <a:pt x="261" y="248"/>
                      <a:pt x="271" y="257"/>
                    </a:cubicBezTo>
                    <a:cubicBezTo>
                      <a:pt x="273" y="260"/>
                      <a:pt x="292" y="262"/>
                      <a:pt x="314" y="263"/>
                    </a:cubicBezTo>
                    <a:cubicBezTo>
                      <a:pt x="337" y="264"/>
                      <a:pt x="314" y="276"/>
                      <a:pt x="307" y="275"/>
                    </a:cubicBezTo>
                    <a:moveTo>
                      <a:pt x="545" y="424"/>
                    </a:moveTo>
                    <a:cubicBezTo>
                      <a:pt x="545" y="430"/>
                      <a:pt x="526" y="464"/>
                      <a:pt x="518" y="480"/>
                    </a:cubicBezTo>
                    <a:cubicBezTo>
                      <a:pt x="511" y="495"/>
                      <a:pt x="508" y="522"/>
                      <a:pt x="497" y="531"/>
                    </a:cubicBezTo>
                    <a:cubicBezTo>
                      <a:pt x="486" y="540"/>
                      <a:pt x="488" y="539"/>
                      <a:pt x="471" y="544"/>
                    </a:cubicBezTo>
                    <a:cubicBezTo>
                      <a:pt x="454" y="549"/>
                      <a:pt x="440" y="564"/>
                      <a:pt x="418" y="588"/>
                    </a:cubicBezTo>
                    <a:cubicBezTo>
                      <a:pt x="396" y="612"/>
                      <a:pt x="394" y="606"/>
                      <a:pt x="383" y="610"/>
                    </a:cubicBezTo>
                    <a:cubicBezTo>
                      <a:pt x="372" y="613"/>
                      <a:pt x="364" y="638"/>
                      <a:pt x="349" y="651"/>
                    </a:cubicBezTo>
                    <a:cubicBezTo>
                      <a:pt x="334" y="664"/>
                      <a:pt x="335" y="674"/>
                      <a:pt x="324" y="671"/>
                    </a:cubicBezTo>
                    <a:cubicBezTo>
                      <a:pt x="314" y="668"/>
                      <a:pt x="296" y="654"/>
                      <a:pt x="298" y="619"/>
                    </a:cubicBezTo>
                    <a:cubicBezTo>
                      <a:pt x="299" y="585"/>
                      <a:pt x="316" y="570"/>
                      <a:pt x="315" y="549"/>
                    </a:cubicBezTo>
                    <a:cubicBezTo>
                      <a:pt x="313" y="528"/>
                      <a:pt x="316" y="522"/>
                      <a:pt x="305" y="507"/>
                    </a:cubicBezTo>
                    <a:cubicBezTo>
                      <a:pt x="294" y="491"/>
                      <a:pt x="255" y="460"/>
                      <a:pt x="244" y="443"/>
                    </a:cubicBezTo>
                    <a:cubicBezTo>
                      <a:pt x="234" y="425"/>
                      <a:pt x="250" y="407"/>
                      <a:pt x="260" y="389"/>
                    </a:cubicBezTo>
                    <a:cubicBezTo>
                      <a:pt x="270" y="370"/>
                      <a:pt x="260" y="357"/>
                      <a:pt x="275" y="338"/>
                    </a:cubicBezTo>
                    <a:cubicBezTo>
                      <a:pt x="290" y="319"/>
                      <a:pt x="282" y="326"/>
                      <a:pt x="295" y="314"/>
                    </a:cubicBezTo>
                    <a:cubicBezTo>
                      <a:pt x="307" y="303"/>
                      <a:pt x="315" y="312"/>
                      <a:pt x="328" y="314"/>
                    </a:cubicBezTo>
                    <a:cubicBezTo>
                      <a:pt x="328" y="314"/>
                      <a:pt x="356" y="303"/>
                      <a:pt x="360" y="311"/>
                    </a:cubicBezTo>
                    <a:cubicBezTo>
                      <a:pt x="363" y="319"/>
                      <a:pt x="391" y="327"/>
                      <a:pt x="409" y="327"/>
                    </a:cubicBezTo>
                    <a:cubicBezTo>
                      <a:pt x="426" y="327"/>
                      <a:pt x="443" y="328"/>
                      <a:pt x="470" y="358"/>
                    </a:cubicBezTo>
                    <a:cubicBezTo>
                      <a:pt x="497" y="387"/>
                      <a:pt x="503" y="379"/>
                      <a:pt x="526" y="392"/>
                    </a:cubicBezTo>
                    <a:cubicBezTo>
                      <a:pt x="549" y="405"/>
                      <a:pt x="545" y="418"/>
                      <a:pt x="545" y="424"/>
                    </a:cubicBezTo>
                    <a:moveTo>
                      <a:pt x="673" y="397"/>
                    </a:moveTo>
                    <a:cubicBezTo>
                      <a:pt x="665" y="370"/>
                      <a:pt x="664" y="373"/>
                      <a:pt x="649" y="347"/>
                    </a:cubicBezTo>
                    <a:cubicBezTo>
                      <a:pt x="635" y="321"/>
                      <a:pt x="624" y="328"/>
                      <a:pt x="617" y="308"/>
                    </a:cubicBezTo>
                    <a:cubicBezTo>
                      <a:pt x="610" y="289"/>
                      <a:pt x="600" y="286"/>
                      <a:pt x="600" y="262"/>
                    </a:cubicBezTo>
                    <a:cubicBezTo>
                      <a:pt x="600" y="238"/>
                      <a:pt x="597" y="235"/>
                      <a:pt x="598" y="214"/>
                    </a:cubicBezTo>
                    <a:cubicBezTo>
                      <a:pt x="599" y="193"/>
                      <a:pt x="589" y="193"/>
                      <a:pt x="569" y="170"/>
                    </a:cubicBezTo>
                    <a:cubicBezTo>
                      <a:pt x="550" y="146"/>
                      <a:pt x="567" y="149"/>
                      <a:pt x="570" y="136"/>
                    </a:cubicBezTo>
                    <a:cubicBezTo>
                      <a:pt x="572" y="124"/>
                      <a:pt x="570" y="113"/>
                      <a:pt x="574" y="95"/>
                    </a:cubicBezTo>
                    <a:cubicBezTo>
                      <a:pt x="647" y="158"/>
                      <a:pt x="694" y="251"/>
                      <a:pt x="694" y="354"/>
                    </a:cubicBezTo>
                    <a:cubicBezTo>
                      <a:pt x="694" y="382"/>
                      <a:pt x="691" y="408"/>
                      <a:pt x="685" y="434"/>
                    </a:cubicBezTo>
                    <a:cubicBezTo>
                      <a:pt x="680" y="427"/>
                      <a:pt x="677" y="415"/>
                      <a:pt x="673" y="397"/>
                    </a:cubicBezTo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3" name="Freeform 9"/>
              <p:cNvSpPr>
                <a:spLocks noEditPoints="1"/>
              </p:cNvSpPr>
              <p:nvPr/>
            </p:nvSpPr>
            <p:spPr bwMode="auto">
              <a:xfrm>
                <a:off x="4373" y="2433"/>
                <a:ext cx="280" cy="1022"/>
              </a:xfrm>
              <a:custGeom>
                <a:avLst/>
                <a:gdLst>
                  <a:gd name="T0" fmla="*/ 227 w 173"/>
                  <a:gd name="T1" fmla="*/ 722 h 631"/>
                  <a:gd name="T2" fmla="*/ 92 w 173"/>
                  <a:gd name="T3" fmla="*/ 750 h 631"/>
                  <a:gd name="T4" fmla="*/ 78 w 173"/>
                  <a:gd name="T5" fmla="*/ 760 h 631"/>
                  <a:gd name="T6" fmla="*/ 34 w 173"/>
                  <a:gd name="T7" fmla="*/ 797 h 631"/>
                  <a:gd name="T8" fmla="*/ 32 w 173"/>
                  <a:gd name="T9" fmla="*/ 797 h 631"/>
                  <a:gd name="T10" fmla="*/ 32 w 173"/>
                  <a:gd name="T11" fmla="*/ 797 h 631"/>
                  <a:gd name="T12" fmla="*/ 34 w 173"/>
                  <a:gd name="T13" fmla="*/ 797 h 631"/>
                  <a:gd name="T14" fmla="*/ 34 w 173"/>
                  <a:gd name="T15" fmla="*/ 797 h 631"/>
                  <a:gd name="T16" fmla="*/ 34 w 173"/>
                  <a:gd name="T17" fmla="*/ 797 h 631"/>
                  <a:gd name="T18" fmla="*/ 34 w 173"/>
                  <a:gd name="T19" fmla="*/ 797 h 631"/>
                  <a:gd name="T20" fmla="*/ 34 w 173"/>
                  <a:gd name="T21" fmla="*/ 797 h 631"/>
                  <a:gd name="T22" fmla="*/ 0 w 173"/>
                  <a:gd name="T23" fmla="*/ 789 h 631"/>
                  <a:gd name="T24" fmla="*/ 0 w 173"/>
                  <a:gd name="T25" fmla="*/ 789 h 631"/>
                  <a:gd name="T26" fmla="*/ 0 w 173"/>
                  <a:gd name="T27" fmla="*/ 789 h 631"/>
                  <a:gd name="T28" fmla="*/ 0 w 173"/>
                  <a:gd name="T29" fmla="*/ 1022 h 631"/>
                  <a:gd name="T30" fmla="*/ 0 w 173"/>
                  <a:gd name="T31" fmla="*/ 1022 h 631"/>
                  <a:gd name="T32" fmla="*/ 0 w 173"/>
                  <a:gd name="T33" fmla="*/ 1020 h 631"/>
                  <a:gd name="T34" fmla="*/ 45 w 173"/>
                  <a:gd name="T35" fmla="*/ 964 h 631"/>
                  <a:gd name="T36" fmla="*/ 91 w 173"/>
                  <a:gd name="T37" fmla="*/ 939 h 631"/>
                  <a:gd name="T38" fmla="*/ 92 w 173"/>
                  <a:gd name="T39" fmla="*/ 939 h 631"/>
                  <a:gd name="T40" fmla="*/ 92 w 173"/>
                  <a:gd name="T41" fmla="*/ 938 h 631"/>
                  <a:gd name="T42" fmla="*/ 94 w 173"/>
                  <a:gd name="T43" fmla="*/ 938 h 631"/>
                  <a:gd name="T44" fmla="*/ 95 w 173"/>
                  <a:gd name="T45" fmla="*/ 936 h 631"/>
                  <a:gd name="T46" fmla="*/ 95 w 173"/>
                  <a:gd name="T47" fmla="*/ 936 h 631"/>
                  <a:gd name="T48" fmla="*/ 95 w 173"/>
                  <a:gd name="T49" fmla="*/ 936 h 631"/>
                  <a:gd name="T50" fmla="*/ 95 w 173"/>
                  <a:gd name="T51" fmla="*/ 935 h 631"/>
                  <a:gd name="T52" fmla="*/ 95 w 173"/>
                  <a:gd name="T53" fmla="*/ 935 h 631"/>
                  <a:gd name="T54" fmla="*/ 99 w 173"/>
                  <a:gd name="T55" fmla="*/ 931 h 631"/>
                  <a:gd name="T56" fmla="*/ 102 w 173"/>
                  <a:gd name="T57" fmla="*/ 928 h 631"/>
                  <a:gd name="T58" fmla="*/ 102 w 173"/>
                  <a:gd name="T59" fmla="*/ 928 h 631"/>
                  <a:gd name="T60" fmla="*/ 188 w 173"/>
                  <a:gd name="T61" fmla="*/ 858 h 631"/>
                  <a:gd name="T62" fmla="*/ 188 w 173"/>
                  <a:gd name="T63" fmla="*/ 857 h 631"/>
                  <a:gd name="T64" fmla="*/ 189 w 173"/>
                  <a:gd name="T65" fmla="*/ 857 h 631"/>
                  <a:gd name="T66" fmla="*/ 220 w 173"/>
                  <a:gd name="T67" fmla="*/ 844 h 631"/>
                  <a:gd name="T68" fmla="*/ 230 w 173"/>
                  <a:gd name="T69" fmla="*/ 836 h 631"/>
                  <a:gd name="T70" fmla="*/ 241 w 173"/>
                  <a:gd name="T71" fmla="*/ 820 h 631"/>
                  <a:gd name="T72" fmla="*/ 264 w 173"/>
                  <a:gd name="T73" fmla="*/ 753 h 631"/>
                  <a:gd name="T74" fmla="*/ 264 w 173"/>
                  <a:gd name="T75" fmla="*/ 753 h 631"/>
                  <a:gd name="T76" fmla="*/ 280 w 173"/>
                  <a:gd name="T77" fmla="*/ 722 h 631"/>
                  <a:gd name="T78" fmla="*/ 261 w 173"/>
                  <a:gd name="T79" fmla="*/ 722 h 631"/>
                  <a:gd name="T80" fmla="*/ 231 w 173"/>
                  <a:gd name="T81" fmla="*/ 722 h 631"/>
                  <a:gd name="T82" fmla="*/ 227 w 173"/>
                  <a:gd name="T83" fmla="*/ 722 h 631"/>
                  <a:gd name="T84" fmla="*/ 0 w 173"/>
                  <a:gd name="T85" fmla="*/ 100 h 631"/>
                  <a:gd name="T86" fmla="*/ 0 w 173"/>
                  <a:gd name="T87" fmla="*/ 107 h 631"/>
                  <a:gd name="T88" fmla="*/ 5 w 173"/>
                  <a:gd name="T89" fmla="*/ 105 h 631"/>
                  <a:gd name="T90" fmla="*/ 0 w 173"/>
                  <a:gd name="T91" fmla="*/ 100 h 631"/>
                  <a:gd name="T92" fmla="*/ 0 w 173"/>
                  <a:gd name="T93" fmla="*/ 0 h 631"/>
                  <a:gd name="T94" fmla="*/ 0 w 173"/>
                  <a:gd name="T95" fmla="*/ 21 h 631"/>
                  <a:gd name="T96" fmla="*/ 47 w 173"/>
                  <a:gd name="T97" fmla="*/ 50 h 631"/>
                  <a:gd name="T98" fmla="*/ 50 w 173"/>
                  <a:gd name="T99" fmla="*/ 53 h 631"/>
                  <a:gd name="T100" fmla="*/ 65 w 173"/>
                  <a:gd name="T101" fmla="*/ 62 h 631"/>
                  <a:gd name="T102" fmla="*/ 86 w 173"/>
                  <a:gd name="T103" fmla="*/ 36 h 631"/>
                  <a:gd name="T104" fmla="*/ 87 w 173"/>
                  <a:gd name="T105" fmla="*/ 32 h 631"/>
                  <a:gd name="T106" fmla="*/ 92 w 173"/>
                  <a:gd name="T107" fmla="*/ 8 h 631"/>
                  <a:gd name="T108" fmla="*/ 0 w 173"/>
                  <a:gd name="T109" fmla="*/ 0 h 631"/>
                  <a:gd name="T110" fmla="*/ 0 w 173"/>
                  <a:gd name="T111" fmla="*/ 0 h 631"/>
                  <a:gd name="T112" fmla="*/ 0 w 173"/>
                  <a:gd name="T113" fmla="*/ 0 h 63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73" h="631">
                    <a:moveTo>
                      <a:pt x="140" y="446"/>
                    </a:moveTo>
                    <a:cubicBezTo>
                      <a:pt x="111" y="446"/>
                      <a:pt x="82" y="448"/>
                      <a:pt x="57" y="463"/>
                    </a:cubicBezTo>
                    <a:cubicBezTo>
                      <a:pt x="54" y="465"/>
                      <a:pt x="51" y="466"/>
                      <a:pt x="48" y="469"/>
                    </a:cubicBezTo>
                    <a:cubicBezTo>
                      <a:pt x="39" y="475"/>
                      <a:pt x="28" y="484"/>
                      <a:pt x="21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14" y="491"/>
                      <a:pt x="7" y="489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cubicBezTo>
                      <a:pt x="57" y="580"/>
                      <a:pt x="57" y="580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cubicBezTo>
                      <a:pt x="57" y="579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cubicBezTo>
                      <a:pt x="60" y="577"/>
                      <a:pt x="61" y="576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cubicBezTo>
                      <a:pt x="85" y="550"/>
                      <a:pt x="99" y="535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cubicBezTo>
                      <a:pt x="129" y="526"/>
                      <a:pt x="131" y="525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cubicBezTo>
                      <a:pt x="155" y="494"/>
                      <a:pt x="157" y="477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69" y="446"/>
                      <a:pt x="165" y="446"/>
                      <a:pt x="161" y="446"/>
                    </a:cubicBezTo>
                    <a:cubicBezTo>
                      <a:pt x="155" y="446"/>
                      <a:pt x="149" y="446"/>
                      <a:pt x="143" y="446"/>
                    </a:cubicBezTo>
                    <a:cubicBezTo>
                      <a:pt x="142" y="446"/>
                      <a:pt x="141" y="446"/>
                      <a:pt x="140" y="446"/>
                    </a:cubicBezTo>
                    <a:moveTo>
                      <a:pt x="0" y="62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" y="66"/>
                      <a:pt x="2" y="66"/>
                      <a:pt x="3" y="65"/>
                    </a:cubicBezTo>
                    <a:cubicBezTo>
                      <a:pt x="2" y="64"/>
                      <a:pt x="1" y="63"/>
                      <a:pt x="0" y="62"/>
                    </a:cubicBezTo>
                    <a:moveTo>
                      <a:pt x="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8" y="13"/>
                      <a:pt x="19" y="21"/>
                      <a:pt x="29" y="31"/>
                    </a:cubicBez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7" y="38"/>
                      <a:pt x="50" y="27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4" name="Freeform 1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80" cy="691"/>
              </a:xfrm>
              <a:custGeom>
                <a:avLst/>
                <a:gdLst>
                  <a:gd name="T0" fmla="*/ 34 w 173"/>
                  <a:gd name="T1" fmla="*/ 691 h 427"/>
                  <a:gd name="T2" fmla="*/ 34 w 173"/>
                  <a:gd name="T3" fmla="*/ 691 h 427"/>
                  <a:gd name="T4" fmla="*/ 34 w 173"/>
                  <a:gd name="T5" fmla="*/ 691 h 427"/>
                  <a:gd name="T6" fmla="*/ 34 w 173"/>
                  <a:gd name="T7" fmla="*/ 691 h 427"/>
                  <a:gd name="T8" fmla="*/ 34 w 173"/>
                  <a:gd name="T9" fmla="*/ 691 h 427"/>
                  <a:gd name="T10" fmla="*/ 34 w 173"/>
                  <a:gd name="T11" fmla="*/ 691 h 427"/>
                  <a:gd name="T12" fmla="*/ 78 w 173"/>
                  <a:gd name="T13" fmla="*/ 654 h 427"/>
                  <a:gd name="T14" fmla="*/ 34 w 173"/>
                  <a:gd name="T15" fmla="*/ 691 h 427"/>
                  <a:gd name="T16" fmla="*/ 32 w 173"/>
                  <a:gd name="T17" fmla="*/ 691 h 427"/>
                  <a:gd name="T18" fmla="*/ 32 w 173"/>
                  <a:gd name="T19" fmla="*/ 691 h 427"/>
                  <a:gd name="T20" fmla="*/ 32 w 173"/>
                  <a:gd name="T21" fmla="*/ 691 h 427"/>
                  <a:gd name="T22" fmla="*/ 34 w 173"/>
                  <a:gd name="T23" fmla="*/ 691 h 427"/>
                  <a:gd name="T24" fmla="*/ 78 w 173"/>
                  <a:gd name="T25" fmla="*/ 654 h 427"/>
                  <a:gd name="T26" fmla="*/ 231 w 173"/>
                  <a:gd name="T27" fmla="*/ 617 h 427"/>
                  <a:gd name="T28" fmla="*/ 261 w 173"/>
                  <a:gd name="T29" fmla="*/ 617 h 427"/>
                  <a:gd name="T30" fmla="*/ 280 w 173"/>
                  <a:gd name="T31" fmla="*/ 617 h 427"/>
                  <a:gd name="T32" fmla="*/ 280 w 173"/>
                  <a:gd name="T33" fmla="*/ 617 h 427"/>
                  <a:gd name="T34" fmla="*/ 261 w 173"/>
                  <a:gd name="T35" fmla="*/ 617 h 427"/>
                  <a:gd name="T36" fmla="*/ 231 w 173"/>
                  <a:gd name="T37" fmla="*/ 617 h 427"/>
                  <a:gd name="T38" fmla="*/ 5 w 173"/>
                  <a:gd name="T39" fmla="*/ 0 h 427"/>
                  <a:gd name="T40" fmla="*/ 0 w 173"/>
                  <a:gd name="T41" fmla="*/ 2 h 427"/>
                  <a:gd name="T42" fmla="*/ 0 w 173"/>
                  <a:gd name="T43" fmla="*/ 87 h 427"/>
                  <a:gd name="T44" fmla="*/ 0 w 173"/>
                  <a:gd name="T45" fmla="*/ 87 h 427"/>
                  <a:gd name="T46" fmla="*/ 0 w 173"/>
                  <a:gd name="T47" fmla="*/ 2 h 427"/>
                  <a:gd name="T48" fmla="*/ 5 w 173"/>
                  <a:gd name="T49" fmla="*/ 0 h 427"/>
                  <a:gd name="T50" fmla="*/ 5 w 173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3" h="427">
                    <a:moveTo>
                      <a:pt x="21" y="427"/>
                    </a:move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moveTo>
                      <a:pt x="48" y="404"/>
                    </a:moveTo>
                    <a:cubicBezTo>
                      <a:pt x="39" y="410"/>
                      <a:pt x="28" y="419"/>
                      <a:pt x="21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moveTo>
                      <a:pt x="143" y="381"/>
                    </a:move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73" y="381"/>
                      <a:pt x="173" y="381"/>
                      <a:pt x="173" y="381"/>
                    </a:cubicBezTo>
                    <a:cubicBezTo>
                      <a:pt x="169" y="381"/>
                      <a:pt x="165" y="381"/>
                      <a:pt x="161" y="381"/>
                    </a:cubicBezTo>
                    <a:cubicBezTo>
                      <a:pt x="155" y="381"/>
                      <a:pt x="149" y="381"/>
                      <a:pt x="143" y="381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5" name="Freeform 11"/>
              <p:cNvSpPr>
                <a:spLocks noEditPoints="1"/>
              </p:cNvSpPr>
              <p:nvPr/>
            </p:nvSpPr>
            <p:spPr bwMode="auto">
              <a:xfrm>
                <a:off x="4373" y="2416"/>
                <a:ext cx="264" cy="957"/>
              </a:xfrm>
              <a:custGeom>
                <a:avLst/>
                <a:gdLst>
                  <a:gd name="T0" fmla="*/ 92 w 163"/>
                  <a:gd name="T1" fmla="*/ 957 h 591"/>
                  <a:gd name="T2" fmla="*/ 91 w 163"/>
                  <a:gd name="T3" fmla="*/ 957 h 591"/>
                  <a:gd name="T4" fmla="*/ 92 w 163"/>
                  <a:gd name="T5" fmla="*/ 957 h 591"/>
                  <a:gd name="T6" fmla="*/ 94 w 163"/>
                  <a:gd name="T7" fmla="*/ 955 h 591"/>
                  <a:gd name="T8" fmla="*/ 92 w 163"/>
                  <a:gd name="T9" fmla="*/ 955 h 591"/>
                  <a:gd name="T10" fmla="*/ 94 w 163"/>
                  <a:gd name="T11" fmla="*/ 955 h 591"/>
                  <a:gd name="T12" fmla="*/ 96 w 163"/>
                  <a:gd name="T13" fmla="*/ 954 h 591"/>
                  <a:gd name="T14" fmla="*/ 96 w 163"/>
                  <a:gd name="T15" fmla="*/ 954 h 591"/>
                  <a:gd name="T16" fmla="*/ 96 w 163"/>
                  <a:gd name="T17" fmla="*/ 954 h 591"/>
                  <a:gd name="T18" fmla="*/ 96 w 163"/>
                  <a:gd name="T19" fmla="*/ 952 h 591"/>
                  <a:gd name="T20" fmla="*/ 96 w 163"/>
                  <a:gd name="T21" fmla="*/ 954 h 591"/>
                  <a:gd name="T22" fmla="*/ 96 w 163"/>
                  <a:gd name="T23" fmla="*/ 952 h 591"/>
                  <a:gd name="T24" fmla="*/ 99 w 163"/>
                  <a:gd name="T25" fmla="*/ 949 h 591"/>
                  <a:gd name="T26" fmla="*/ 96 w 163"/>
                  <a:gd name="T27" fmla="*/ 952 h 591"/>
                  <a:gd name="T28" fmla="*/ 99 w 163"/>
                  <a:gd name="T29" fmla="*/ 949 h 591"/>
                  <a:gd name="T30" fmla="*/ 188 w 163"/>
                  <a:gd name="T31" fmla="*/ 876 h 591"/>
                  <a:gd name="T32" fmla="*/ 102 w 163"/>
                  <a:gd name="T33" fmla="*/ 946 h 591"/>
                  <a:gd name="T34" fmla="*/ 188 w 163"/>
                  <a:gd name="T35" fmla="*/ 876 h 591"/>
                  <a:gd name="T36" fmla="*/ 220 w 163"/>
                  <a:gd name="T37" fmla="*/ 861 h 591"/>
                  <a:gd name="T38" fmla="*/ 189 w 163"/>
                  <a:gd name="T39" fmla="*/ 874 h 591"/>
                  <a:gd name="T40" fmla="*/ 220 w 163"/>
                  <a:gd name="T41" fmla="*/ 861 h 591"/>
                  <a:gd name="T42" fmla="*/ 264 w 163"/>
                  <a:gd name="T43" fmla="*/ 771 h 591"/>
                  <a:gd name="T44" fmla="*/ 241 w 163"/>
                  <a:gd name="T45" fmla="*/ 837 h 591"/>
                  <a:gd name="T46" fmla="*/ 264 w 163"/>
                  <a:gd name="T47" fmla="*/ 771 h 591"/>
                  <a:gd name="T48" fmla="*/ 86 w 163"/>
                  <a:gd name="T49" fmla="*/ 53 h 591"/>
                  <a:gd name="T50" fmla="*/ 65 w 163"/>
                  <a:gd name="T51" fmla="*/ 79 h 591"/>
                  <a:gd name="T52" fmla="*/ 65 w 163"/>
                  <a:gd name="T53" fmla="*/ 79 h 591"/>
                  <a:gd name="T54" fmla="*/ 86 w 163"/>
                  <a:gd name="T55" fmla="*/ 53 h 591"/>
                  <a:gd name="T56" fmla="*/ 0 w 163"/>
                  <a:gd name="T57" fmla="*/ 39 h 591"/>
                  <a:gd name="T58" fmla="*/ 0 w 163"/>
                  <a:gd name="T59" fmla="*/ 118 h 591"/>
                  <a:gd name="T60" fmla="*/ 5 w 163"/>
                  <a:gd name="T61" fmla="*/ 123 h 591"/>
                  <a:gd name="T62" fmla="*/ 5 w 163"/>
                  <a:gd name="T63" fmla="*/ 123 h 591"/>
                  <a:gd name="T64" fmla="*/ 5 w 163"/>
                  <a:gd name="T65" fmla="*/ 123 h 591"/>
                  <a:gd name="T66" fmla="*/ 0 w 163"/>
                  <a:gd name="T67" fmla="*/ 118 h 591"/>
                  <a:gd name="T68" fmla="*/ 0 w 163"/>
                  <a:gd name="T69" fmla="*/ 39 h 591"/>
                  <a:gd name="T70" fmla="*/ 47 w 163"/>
                  <a:gd name="T71" fmla="*/ 68 h 591"/>
                  <a:gd name="T72" fmla="*/ 0 w 163"/>
                  <a:gd name="T73" fmla="*/ 39 h 591"/>
                  <a:gd name="T74" fmla="*/ 0 w 163"/>
                  <a:gd name="T75" fmla="*/ 0 h 591"/>
                  <a:gd name="T76" fmla="*/ 0 w 163"/>
                  <a:gd name="T77" fmla="*/ 18 h 591"/>
                  <a:gd name="T78" fmla="*/ 0 w 163"/>
                  <a:gd name="T79" fmla="*/ 18 h 591"/>
                  <a:gd name="T80" fmla="*/ 0 w 163"/>
                  <a:gd name="T81" fmla="*/ 0 h 591"/>
                  <a:gd name="T82" fmla="*/ 0 w 163"/>
                  <a:gd name="T83" fmla="*/ 0 h 59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63" h="591">
                    <a:moveTo>
                      <a:pt x="57" y="591"/>
                    </a:moveTo>
                    <a:cubicBezTo>
                      <a:pt x="57" y="591"/>
                      <a:pt x="57" y="591"/>
                      <a:pt x="56" y="591"/>
                    </a:cubicBezTo>
                    <a:cubicBezTo>
                      <a:pt x="57" y="591"/>
                      <a:pt x="57" y="591"/>
                      <a:pt x="57" y="591"/>
                    </a:cubicBezTo>
                    <a:moveTo>
                      <a:pt x="58" y="590"/>
                    </a:moveTo>
                    <a:cubicBezTo>
                      <a:pt x="58" y="590"/>
                      <a:pt x="57" y="590"/>
                      <a:pt x="57" y="590"/>
                    </a:cubicBezTo>
                    <a:cubicBezTo>
                      <a:pt x="57" y="590"/>
                      <a:pt x="58" y="590"/>
                      <a:pt x="58" y="590"/>
                    </a:cubicBezTo>
                    <a:moveTo>
                      <a:pt x="59" y="589"/>
                    </a:moveTo>
                    <a:cubicBezTo>
                      <a:pt x="59" y="589"/>
                      <a:pt x="59" y="589"/>
                      <a:pt x="59" y="589"/>
                    </a:cubicBezTo>
                    <a:cubicBezTo>
                      <a:pt x="59" y="589"/>
                      <a:pt x="59" y="589"/>
                      <a:pt x="59" y="589"/>
                    </a:cubicBezTo>
                    <a:moveTo>
                      <a:pt x="59" y="588"/>
                    </a:moveTo>
                    <a:cubicBezTo>
                      <a:pt x="59" y="588"/>
                      <a:pt x="59" y="589"/>
                      <a:pt x="59" y="589"/>
                    </a:cubicBezTo>
                    <a:cubicBezTo>
                      <a:pt x="59" y="589"/>
                      <a:pt x="59" y="588"/>
                      <a:pt x="59" y="588"/>
                    </a:cubicBezTo>
                    <a:moveTo>
                      <a:pt x="61" y="586"/>
                    </a:moveTo>
                    <a:cubicBezTo>
                      <a:pt x="61" y="587"/>
                      <a:pt x="60" y="588"/>
                      <a:pt x="59" y="588"/>
                    </a:cubicBezTo>
                    <a:cubicBezTo>
                      <a:pt x="60" y="588"/>
                      <a:pt x="61" y="587"/>
                      <a:pt x="61" y="586"/>
                    </a:cubicBezTo>
                    <a:moveTo>
                      <a:pt x="116" y="541"/>
                    </a:moveTo>
                    <a:cubicBezTo>
                      <a:pt x="99" y="546"/>
                      <a:pt x="85" y="561"/>
                      <a:pt x="63" y="584"/>
                    </a:cubicBezTo>
                    <a:cubicBezTo>
                      <a:pt x="85" y="561"/>
                      <a:pt x="99" y="546"/>
                      <a:pt x="116" y="541"/>
                    </a:cubicBezTo>
                    <a:moveTo>
                      <a:pt x="136" y="532"/>
                    </a:moveTo>
                    <a:cubicBezTo>
                      <a:pt x="131" y="536"/>
                      <a:pt x="129" y="537"/>
                      <a:pt x="117" y="540"/>
                    </a:cubicBezTo>
                    <a:cubicBezTo>
                      <a:pt x="129" y="537"/>
                      <a:pt x="131" y="536"/>
                      <a:pt x="136" y="532"/>
                    </a:cubicBezTo>
                    <a:moveTo>
                      <a:pt x="163" y="476"/>
                    </a:moveTo>
                    <a:cubicBezTo>
                      <a:pt x="157" y="488"/>
                      <a:pt x="155" y="505"/>
                      <a:pt x="149" y="517"/>
                    </a:cubicBezTo>
                    <a:cubicBezTo>
                      <a:pt x="155" y="505"/>
                      <a:pt x="157" y="488"/>
                      <a:pt x="163" y="476"/>
                    </a:cubicBezTo>
                    <a:moveTo>
                      <a:pt x="53" y="33"/>
                    </a:moveTo>
                    <a:cubicBezTo>
                      <a:pt x="50" y="38"/>
                      <a:pt x="47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7" y="49"/>
                      <a:pt x="50" y="38"/>
                      <a:pt x="53" y="33"/>
                    </a:cubicBezTo>
                    <a:moveTo>
                      <a:pt x="0" y="24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1" y="74"/>
                      <a:pt x="2" y="75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8" y="24"/>
                      <a:pt x="19" y="32"/>
                      <a:pt x="29" y="42"/>
                    </a:cubicBezTo>
                    <a:cubicBezTo>
                      <a:pt x="19" y="32"/>
                      <a:pt x="8" y="24"/>
                      <a:pt x="0" y="24"/>
                    </a:cubicBezTo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6" name="Freeform 12"/>
              <p:cNvSpPr>
                <a:spLocks/>
              </p:cNvSpPr>
              <p:nvPr/>
            </p:nvSpPr>
            <p:spPr bwMode="auto">
              <a:xfrm>
                <a:off x="4705" y="2563"/>
                <a:ext cx="147" cy="152"/>
              </a:xfrm>
              <a:custGeom>
                <a:avLst/>
                <a:gdLst>
                  <a:gd name="T0" fmla="*/ 23 w 91"/>
                  <a:gd name="T1" fmla="*/ 0 h 94"/>
                  <a:gd name="T2" fmla="*/ 21 w 91"/>
                  <a:gd name="T3" fmla="*/ 5 h 94"/>
                  <a:gd name="T4" fmla="*/ 16 w 91"/>
                  <a:gd name="T5" fmla="*/ 66 h 94"/>
                  <a:gd name="T6" fmla="*/ 2 w 91"/>
                  <a:gd name="T7" fmla="*/ 87 h 94"/>
                  <a:gd name="T8" fmla="*/ 2 w 91"/>
                  <a:gd name="T9" fmla="*/ 100 h 94"/>
                  <a:gd name="T10" fmla="*/ 15 w 91"/>
                  <a:gd name="T11" fmla="*/ 121 h 94"/>
                  <a:gd name="T12" fmla="*/ 27 w 91"/>
                  <a:gd name="T13" fmla="*/ 134 h 94"/>
                  <a:gd name="T14" fmla="*/ 66 w 91"/>
                  <a:gd name="T15" fmla="*/ 131 h 94"/>
                  <a:gd name="T16" fmla="*/ 66 w 91"/>
                  <a:gd name="T17" fmla="*/ 131 h 94"/>
                  <a:gd name="T18" fmla="*/ 66 w 91"/>
                  <a:gd name="T19" fmla="*/ 131 h 94"/>
                  <a:gd name="T20" fmla="*/ 66 w 91"/>
                  <a:gd name="T21" fmla="*/ 131 h 94"/>
                  <a:gd name="T22" fmla="*/ 66 w 91"/>
                  <a:gd name="T23" fmla="*/ 131 h 94"/>
                  <a:gd name="T24" fmla="*/ 84 w 91"/>
                  <a:gd name="T25" fmla="*/ 129 h 94"/>
                  <a:gd name="T26" fmla="*/ 87 w 91"/>
                  <a:gd name="T27" fmla="*/ 129 h 94"/>
                  <a:gd name="T28" fmla="*/ 87 w 91"/>
                  <a:gd name="T29" fmla="*/ 129 h 94"/>
                  <a:gd name="T30" fmla="*/ 81 w 91"/>
                  <a:gd name="T31" fmla="*/ 131 h 94"/>
                  <a:gd name="T32" fmla="*/ 68 w 91"/>
                  <a:gd name="T33" fmla="*/ 131 h 94"/>
                  <a:gd name="T34" fmla="*/ 66 w 91"/>
                  <a:gd name="T35" fmla="*/ 131 h 94"/>
                  <a:gd name="T36" fmla="*/ 68 w 91"/>
                  <a:gd name="T37" fmla="*/ 133 h 94"/>
                  <a:gd name="T38" fmla="*/ 74 w 91"/>
                  <a:gd name="T39" fmla="*/ 134 h 94"/>
                  <a:gd name="T40" fmla="*/ 74 w 91"/>
                  <a:gd name="T41" fmla="*/ 134 h 94"/>
                  <a:gd name="T42" fmla="*/ 74 w 91"/>
                  <a:gd name="T43" fmla="*/ 134 h 94"/>
                  <a:gd name="T44" fmla="*/ 76 w 91"/>
                  <a:gd name="T45" fmla="*/ 134 h 94"/>
                  <a:gd name="T46" fmla="*/ 120 w 91"/>
                  <a:gd name="T47" fmla="*/ 149 h 94"/>
                  <a:gd name="T48" fmla="*/ 120 w 91"/>
                  <a:gd name="T49" fmla="*/ 149 h 94"/>
                  <a:gd name="T50" fmla="*/ 120 w 91"/>
                  <a:gd name="T51" fmla="*/ 149 h 94"/>
                  <a:gd name="T52" fmla="*/ 147 w 91"/>
                  <a:gd name="T53" fmla="*/ 152 h 94"/>
                  <a:gd name="T54" fmla="*/ 92 w 91"/>
                  <a:gd name="T55" fmla="*/ 71 h 94"/>
                  <a:gd name="T56" fmla="*/ 23 w 91"/>
                  <a:gd name="T57" fmla="*/ 0 h 9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1" h="94"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1" y="19"/>
                      <a:pt x="12" y="30"/>
                      <a:pt x="10" y="41"/>
                    </a:cubicBezTo>
                    <a:cubicBezTo>
                      <a:pt x="9" y="48"/>
                      <a:pt x="3" y="50"/>
                      <a:pt x="1" y="54"/>
                    </a:cubicBezTo>
                    <a:cubicBezTo>
                      <a:pt x="0" y="56"/>
                      <a:pt x="0" y="59"/>
                      <a:pt x="1" y="62"/>
                    </a:cubicBezTo>
                    <a:cubicBezTo>
                      <a:pt x="2" y="65"/>
                      <a:pt x="5" y="69"/>
                      <a:pt x="9" y="75"/>
                    </a:cubicBezTo>
                    <a:cubicBezTo>
                      <a:pt x="12" y="78"/>
                      <a:pt x="15" y="81"/>
                      <a:pt x="17" y="83"/>
                    </a:cubicBezTo>
                    <a:cubicBezTo>
                      <a:pt x="25" y="83"/>
                      <a:pt x="32" y="82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5" y="81"/>
                      <a:pt x="48" y="80"/>
                      <a:pt x="52" y="80"/>
                    </a:cubicBezTo>
                    <a:cubicBezTo>
                      <a:pt x="53" y="80"/>
                      <a:pt x="53" y="80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0"/>
                      <a:pt x="52" y="80"/>
                      <a:pt x="50" y="81"/>
                    </a:cubicBezTo>
                    <a:cubicBezTo>
                      <a:pt x="47" y="81"/>
                      <a:pt x="44" y="81"/>
                      <a:pt x="42" y="81"/>
                    </a:cubicBezTo>
                    <a:cubicBezTo>
                      <a:pt x="42" y="81"/>
                      <a:pt x="41" y="81"/>
                      <a:pt x="41" y="81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2"/>
                      <a:pt x="45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7" y="83"/>
                      <a:pt x="47" y="83"/>
                    </a:cubicBezTo>
                    <a:cubicBezTo>
                      <a:pt x="56" y="87"/>
                      <a:pt x="65" y="90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80" y="93"/>
                      <a:pt x="86" y="94"/>
                      <a:pt x="91" y="94"/>
                    </a:cubicBezTo>
                    <a:cubicBezTo>
                      <a:pt x="81" y="77"/>
                      <a:pt x="70" y="60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7" name="Freeform 13"/>
              <p:cNvSpPr>
                <a:spLocks noEditPoints="1"/>
              </p:cNvSpPr>
              <p:nvPr/>
            </p:nvSpPr>
            <p:spPr bwMode="auto">
              <a:xfrm>
                <a:off x="4771" y="2694"/>
                <a:ext cx="81" cy="21"/>
              </a:xfrm>
              <a:custGeom>
                <a:avLst/>
                <a:gdLst>
                  <a:gd name="T0" fmla="*/ 53 w 50"/>
                  <a:gd name="T1" fmla="*/ 18 h 13"/>
                  <a:gd name="T2" fmla="*/ 81 w 50"/>
                  <a:gd name="T3" fmla="*/ 21 h 13"/>
                  <a:gd name="T4" fmla="*/ 81 w 50"/>
                  <a:gd name="T5" fmla="*/ 21 h 13"/>
                  <a:gd name="T6" fmla="*/ 53 w 50"/>
                  <a:gd name="T7" fmla="*/ 18 h 13"/>
                  <a:gd name="T8" fmla="*/ 10 w 50"/>
                  <a:gd name="T9" fmla="*/ 3 h 13"/>
                  <a:gd name="T10" fmla="*/ 53 w 50"/>
                  <a:gd name="T11" fmla="*/ 18 h 13"/>
                  <a:gd name="T12" fmla="*/ 10 w 50"/>
                  <a:gd name="T13" fmla="*/ 3 h 13"/>
                  <a:gd name="T14" fmla="*/ 8 w 50"/>
                  <a:gd name="T15" fmla="*/ 3 h 13"/>
                  <a:gd name="T16" fmla="*/ 8 w 50"/>
                  <a:gd name="T17" fmla="*/ 3 h 13"/>
                  <a:gd name="T18" fmla="*/ 8 w 50"/>
                  <a:gd name="T19" fmla="*/ 3 h 13"/>
                  <a:gd name="T20" fmla="*/ 0 w 50"/>
                  <a:gd name="T21" fmla="*/ 0 h 13"/>
                  <a:gd name="T22" fmla="*/ 0 w 50"/>
                  <a:gd name="T23" fmla="*/ 0 h 13"/>
                  <a:gd name="T24" fmla="*/ 2 w 50"/>
                  <a:gd name="T25" fmla="*/ 2 h 13"/>
                  <a:gd name="T26" fmla="*/ 0 w 50"/>
                  <a:gd name="T27" fmla="*/ 0 h 13"/>
                  <a:gd name="T28" fmla="*/ 0 w 50"/>
                  <a:gd name="T29" fmla="*/ 0 h 13"/>
                  <a:gd name="T30" fmla="*/ 0 w 5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0" h="13">
                    <a:moveTo>
                      <a:pt x="33" y="11"/>
                    </a:moveTo>
                    <a:cubicBezTo>
                      <a:pt x="39" y="12"/>
                      <a:pt x="45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5" y="13"/>
                      <a:pt x="39" y="12"/>
                      <a:pt x="33" y="11"/>
                    </a:cubicBezTo>
                    <a:moveTo>
                      <a:pt x="6" y="2"/>
                    </a:moveTo>
                    <a:cubicBezTo>
                      <a:pt x="15" y="6"/>
                      <a:pt x="24" y="9"/>
                      <a:pt x="33" y="11"/>
                    </a:cubicBezTo>
                    <a:cubicBezTo>
                      <a:pt x="24" y="9"/>
                      <a:pt x="15" y="6"/>
                      <a:pt x="6" y="2"/>
                    </a:cubicBezTo>
                    <a:moveTo>
                      <a:pt x="5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8" name="Freeform 14"/>
              <p:cNvSpPr>
                <a:spLocks noEditPoints="1"/>
              </p:cNvSpPr>
              <p:nvPr/>
            </p:nvSpPr>
            <p:spPr bwMode="auto">
              <a:xfrm>
                <a:off x="4705" y="2563"/>
                <a:ext cx="92" cy="100"/>
              </a:xfrm>
              <a:custGeom>
                <a:avLst/>
                <a:gdLst>
                  <a:gd name="T0" fmla="*/ 2 w 57"/>
                  <a:gd name="T1" fmla="*/ 87 h 62"/>
                  <a:gd name="T2" fmla="*/ 2 w 57"/>
                  <a:gd name="T3" fmla="*/ 100 h 62"/>
                  <a:gd name="T4" fmla="*/ 2 w 57"/>
                  <a:gd name="T5" fmla="*/ 87 h 62"/>
                  <a:gd name="T6" fmla="*/ 23 w 57"/>
                  <a:gd name="T7" fmla="*/ 0 h 62"/>
                  <a:gd name="T8" fmla="*/ 21 w 57"/>
                  <a:gd name="T9" fmla="*/ 5 h 62"/>
                  <a:gd name="T10" fmla="*/ 23 w 57"/>
                  <a:gd name="T11" fmla="*/ 0 h 62"/>
                  <a:gd name="T12" fmla="*/ 92 w 57"/>
                  <a:gd name="T13" fmla="*/ 71 h 62"/>
                  <a:gd name="T14" fmla="*/ 23 w 57"/>
                  <a:gd name="T15" fmla="*/ 0 h 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62">
                    <a:moveTo>
                      <a:pt x="1" y="54"/>
                    </a:moveTo>
                    <a:cubicBezTo>
                      <a:pt x="0" y="56"/>
                      <a:pt x="0" y="59"/>
                      <a:pt x="1" y="62"/>
                    </a:cubicBezTo>
                    <a:cubicBezTo>
                      <a:pt x="0" y="59"/>
                      <a:pt x="0" y="56"/>
                      <a:pt x="1" y="54"/>
                    </a:cubicBezTo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4" y="2"/>
                      <a:pt x="14" y="1"/>
                      <a:pt x="14" y="0"/>
                    </a:cubicBezTo>
                    <a:cubicBezTo>
                      <a:pt x="30" y="14"/>
                      <a:pt x="44" y="28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9" name="Freeform 15"/>
              <p:cNvSpPr>
                <a:spLocks/>
              </p:cNvSpPr>
              <p:nvPr/>
            </p:nvSpPr>
            <p:spPr bwMode="auto">
              <a:xfrm>
                <a:off x="4825" y="2882"/>
                <a:ext cx="97" cy="230"/>
              </a:xfrm>
              <a:custGeom>
                <a:avLst/>
                <a:gdLst>
                  <a:gd name="T0" fmla="*/ 87 w 60"/>
                  <a:gd name="T1" fmla="*/ 0 h 142"/>
                  <a:gd name="T2" fmla="*/ 68 w 60"/>
                  <a:gd name="T3" fmla="*/ 11 h 142"/>
                  <a:gd name="T4" fmla="*/ 68 w 60"/>
                  <a:gd name="T5" fmla="*/ 11 h 142"/>
                  <a:gd name="T6" fmla="*/ 68 w 60"/>
                  <a:gd name="T7" fmla="*/ 11 h 142"/>
                  <a:gd name="T8" fmla="*/ 66 w 60"/>
                  <a:gd name="T9" fmla="*/ 11 h 142"/>
                  <a:gd name="T10" fmla="*/ 66 w 60"/>
                  <a:gd name="T11" fmla="*/ 11 h 142"/>
                  <a:gd name="T12" fmla="*/ 65 w 60"/>
                  <a:gd name="T13" fmla="*/ 13 h 142"/>
                  <a:gd name="T14" fmla="*/ 65 w 60"/>
                  <a:gd name="T15" fmla="*/ 13 h 142"/>
                  <a:gd name="T16" fmla="*/ 65 w 60"/>
                  <a:gd name="T17" fmla="*/ 13 h 142"/>
                  <a:gd name="T18" fmla="*/ 65 w 60"/>
                  <a:gd name="T19" fmla="*/ 13 h 142"/>
                  <a:gd name="T20" fmla="*/ 58 w 60"/>
                  <a:gd name="T21" fmla="*/ 15 h 142"/>
                  <a:gd name="T22" fmla="*/ 58 w 60"/>
                  <a:gd name="T23" fmla="*/ 15 h 142"/>
                  <a:gd name="T24" fmla="*/ 52 w 60"/>
                  <a:gd name="T25" fmla="*/ 19 h 142"/>
                  <a:gd name="T26" fmla="*/ 52 w 60"/>
                  <a:gd name="T27" fmla="*/ 19 h 142"/>
                  <a:gd name="T28" fmla="*/ 52 w 60"/>
                  <a:gd name="T29" fmla="*/ 19 h 142"/>
                  <a:gd name="T30" fmla="*/ 50 w 60"/>
                  <a:gd name="T31" fmla="*/ 19 h 142"/>
                  <a:gd name="T32" fmla="*/ 50 w 60"/>
                  <a:gd name="T33" fmla="*/ 21 h 142"/>
                  <a:gd name="T34" fmla="*/ 0 w 60"/>
                  <a:gd name="T35" fmla="*/ 58 h 142"/>
                  <a:gd name="T36" fmla="*/ 24 w 60"/>
                  <a:gd name="T37" fmla="*/ 89 h 142"/>
                  <a:gd name="T38" fmla="*/ 63 w 60"/>
                  <a:gd name="T39" fmla="*/ 170 h 142"/>
                  <a:gd name="T40" fmla="*/ 73 w 60"/>
                  <a:gd name="T41" fmla="*/ 207 h 142"/>
                  <a:gd name="T42" fmla="*/ 82 w 60"/>
                  <a:gd name="T43" fmla="*/ 230 h 142"/>
                  <a:gd name="T44" fmla="*/ 89 w 60"/>
                  <a:gd name="T45" fmla="*/ 198 h 142"/>
                  <a:gd name="T46" fmla="*/ 97 w 60"/>
                  <a:gd name="T47" fmla="*/ 100 h 142"/>
                  <a:gd name="T48" fmla="*/ 97 w 60"/>
                  <a:gd name="T49" fmla="*/ 89 h 142"/>
                  <a:gd name="T50" fmla="*/ 87 w 60"/>
                  <a:gd name="T51" fmla="*/ 0 h 14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" h="142">
                    <a:moveTo>
                      <a:pt x="54" y="0"/>
                    </a:moveTo>
                    <a:cubicBezTo>
                      <a:pt x="50" y="2"/>
                      <a:pt x="46" y="4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0" y="7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8"/>
                      <a:pt x="38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4" y="11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19" y="19"/>
                      <a:pt x="9" y="27"/>
                      <a:pt x="0" y="36"/>
                    </a:cubicBezTo>
                    <a:cubicBezTo>
                      <a:pt x="4" y="40"/>
                      <a:pt x="10" y="45"/>
                      <a:pt x="15" y="55"/>
                    </a:cubicBezTo>
                    <a:cubicBezTo>
                      <a:pt x="30" y="81"/>
                      <a:pt x="31" y="78"/>
                      <a:pt x="39" y="105"/>
                    </a:cubicBezTo>
                    <a:cubicBezTo>
                      <a:pt x="41" y="114"/>
                      <a:pt x="43" y="122"/>
                      <a:pt x="45" y="128"/>
                    </a:cubicBezTo>
                    <a:cubicBezTo>
                      <a:pt x="47" y="134"/>
                      <a:pt x="49" y="138"/>
                      <a:pt x="51" y="142"/>
                    </a:cubicBezTo>
                    <a:cubicBezTo>
                      <a:pt x="52" y="135"/>
                      <a:pt x="54" y="129"/>
                      <a:pt x="55" y="122"/>
                    </a:cubicBezTo>
                    <a:cubicBezTo>
                      <a:pt x="58" y="103"/>
                      <a:pt x="60" y="83"/>
                      <a:pt x="60" y="62"/>
                    </a:cubicBezTo>
                    <a:cubicBezTo>
                      <a:pt x="60" y="60"/>
                      <a:pt x="60" y="57"/>
                      <a:pt x="60" y="55"/>
                    </a:cubicBezTo>
                    <a:cubicBezTo>
                      <a:pt x="60" y="36"/>
                      <a:pt x="58" y="18"/>
                      <a:pt x="5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0" name="Freeform 16"/>
              <p:cNvSpPr>
                <a:spLocks noEditPoints="1"/>
              </p:cNvSpPr>
              <p:nvPr/>
            </p:nvSpPr>
            <p:spPr bwMode="auto">
              <a:xfrm>
                <a:off x="4825" y="2940"/>
                <a:ext cx="89" cy="172"/>
              </a:xfrm>
              <a:custGeom>
                <a:avLst/>
                <a:gdLst>
                  <a:gd name="T0" fmla="*/ 89 w 55"/>
                  <a:gd name="T1" fmla="*/ 140 h 106"/>
                  <a:gd name="T2" fmla="*/ 83 w 55"/>
                  <a:gd name="T3" fmla="*/ 172 h 106"/>
                  <a:gd name="T4" fmla="*/ 83 w 55"/>
                  <a:gd name="T5" fmla="*/ 172 h 106"/>
                  <a:gd name="T6" fmla="*/ 89 w 55"/>
                  <a:gd name="T7" fmla="*/ 140 h 106"/>
                  <a:gd name="T8" fmla="*/ 0 w 55"/>
                  <a:gd name="T9" fmla="*/ 0 h 106"/>
                  <a:gd name="T10" fmla="*/ 0 w 55"/>
                  <a:gd name="T11" fmla="*/ 0 h 106"/>
                  <a:gd name="T12" fmla="*/ 24 w 55"/>
                  <a:gd name="T13" fmla="*/ 31 h 106"/>
                  <a:gd name="T14" fmla="*/ 63 w 55"/>
                  <a:gd name="T15" fmla="*/ 112 h 106"/>
                  <a:gd name="T16" fmla="*/ 73 w 55"/>
                  <a:gd name="T17" fmla="*/ 149 h 106"/>
                  <a:gd name="T18" fmla="*/ 63 w 55"/>
                  <a:gd name="T19" fmla="*/ 112 h 106"/>
                  <a:gd name="T20" fmla="*/ 24 w 55"/>
                  <a:gd name="T21" fmla="*/ 31 h 106"/>
                  <a:gd name="T22" fmla="*/ 0 w 55"/>
                  <a:gd name="T23" fmla="*/ 0 h 10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106">
                    <a:moveTo>
                      <a:pt x="55" y="86"/>
                    </a:moveTo>
                    <a:cubicBezTo>
                      <a:pt x="54" y="93"/>
                      <a:pt x="52" y="99"/>
                      <a:pt x="51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2" y="99"/>
                      <a:pt x="54" y="93"/>
                      <a:pt x="55" y="8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4"/>
                      <a:pt x="10" y="9"/>
                      <a:pt x="15" y="19"/>
                    </a:cubicBezTo>
                    <a:cubicBezTo>
                      <a:pt x="30" y="45"/>
                      <a:pt x="31" y="42"/>
                      <a:pt x="39" y="69"/>
                    </a:cubicBezTo>
                    <a:cubicBezTo>
                      <a:pt x="41" y="78"/>
                      <a:pt x="43" y="86"/>
                      <a:pt x="45" y="92"/>
                    </a:cubicBezTo>
                    <a:cubicBezTo>
                      <a:pt x="43" y="86"/>
                      <a:pt x="41" y="78"/>
                      <a:pt x="39" y="69"/>
                    </a:cubicBezTo>
                    <a:cubicBezTo>
                      <a:pt x="31" y="42"/>
                      <a:pt x="30" y="45"/>
                      <a:pt x="15" y="19"/>
                    </a:cubicBezTo>
                    <a:cubicBezTo>
                      <a:pt x="10" y="9"/>
                      <a:pt x="4" y="4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1" name="Freeform 17"/>
              <p:cNvSpPr>
                <a:spLocks/>
              </p:cNvSpPr>
              <p:nvPr/>
            </p:nvSpPr>
            <p:spPr bwMode="auto">
              <a:xfrm>
                <a:off x="4771" y="2693"/>
                <a:ext cx="21" cy="1"/>
              </a:xfrm>
              <a:custGeom>
                <a:avLst/>
                <a:gdLst>
                  <a:gd name="T0" fmla="*/ 21 w 13"/>
                  <a:gd name="T1" fmla="*/ 0 h 1"/>
                  <a:gd name="T2" fmla="*/ 18 w 13"/>
                  <a:gd name="T3" fmla="*/ 0 h 1"/>
                  <a:gd name="T4" fmla="*/ 0 w 13"/>
                  <a:gd name="T5" fmla="*/ 1 h 1"/>
                  <a:gd name="T6" fmla="*/ 0 w 13"/>
                  <a:gd name="T7" fmla="*/ 1 h 1"/>
                  <a:gd name="T8" fmla="*/ 2 w 13"/>
                  <a:gd name="T9" fmla="*/ 1 h 1"/>
                  <a:gd name="T10" fmla="*/ 15 w 13"/>
                  <a:gd name="T11" fmla="*/ 1 h 1"/>
                  <a:gd name="T12" fmla="*/ 21 w 13"/>
                  <a:gd name="T13" fmla="*/ 0 h 1"/>
                  <a:gd name="T14" fmla="*/ 21 w 13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1">
                    <a:moveTo>
                      <a:pt x="13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1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FB92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2" name="Freeform 18"/>
              <p:cNvSpPr>
                <a:spLocks noEditPoints="1"/>
              </p:cNvSpPr>
              <p:nvPr/>
            </p:nvSpPr>
            <p:spPr bwMode="auto">
              <a:xfrm>
                <a:off x="4373" y="3156"/>
                <a:ext cx="231" cy="74"/>
              </a:xfrm>
              <a:custGeom>
                <a:avLst/>
                <a:gdLst>
                  <a:gd name="T0" fmla="*/ 32 w 143"/>
                  <a:gd name="T1" fmla="*/ 74 h 46"/>
                  <a:gd name="T2" fmla="*/ 34 w 143"/>
                  <a:gd name="T3" fmla="*/ 74 h 46"/>
                  <a:gd name="T4" fmla="*/ 34 w 143"/>
                  <a:gd name="T5" fmla="*/ 74 h 46"/>
                  <a:gd name="T6" fmla="*/ 32 w 143"/>
                  <a:gd name="T7" fmla="*/ 74 h 46"/>
                  <a:gd name="T8" fmla="*/ 0 w 143"/>
                  <a:gd name="T9" fmla="*/ 66 h 46"/>
                  <a:gd name="T10" fmla="*/ 0 w 143"/>
                  <a:gd name="T11" fmla="*/ 66 h 46"/>
                  <a:gd name="T12" fmla="*/ 34 w 143"/>
                  <a:gd name="T13" fmla="*/ 74 h 46"/>
                  <a:gd name="T14" fmla="*/ 0 w 143"/>
                  <a:gd name="T15" fmla="*/ 66 h 46"/>
                  <a:gd name="T16" fmla="*/ 226 w 143"/>
                  <a:gd name="T17" fmla="*/ 0 h 46"/>
                  <a:gd name="T18" fmla="*/ 92 w 143"/>
                  <a:gd name="T19" fmla="*/ 27 h 46"/>
                  <a:gd name="T20" fmla="*/ 78 w 143"/>
                  <a:gd name="T21" fmla="*/ 37 h 46"/>
                  <a:gd name="T22" fmla="*/ 92 w 143"/>
                  <a:gd name="T23" fmla="*/ 27 h 46"/>
                  <a:gd name="T24" fmla="*/ 226 w 143"/>
                  <a:gd name="T25" fmla="*/ 0 h 46"/>
                  <a:gd name="T26" fmla="*/ 231 w 143"/>
                  <a:gd name="T27" fmla="*/ 0 h 46"/>
                  <a:gd name="T28" fmla="*/ 226 w 143"/>
                  <a:gd name="T29" fmla="*/ 0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3" h="46">
                    <a:moveTo>
                      <a:pt x="20" y="46"/>
                    </a:moveTo>
                    <a:cubicBezTo>
                      <a:pt x="20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6"/>
                      <a:pt x="20" y="46"/>
                    </a:cubicBezTo>
                    <a:moveTo>
                      <a:pt x="0" y="41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7" y="43"/>
                      <a:pt x="14" y="45"/>
                      <a:pt x="21" y="46"/>
                    </a:cubicBezTo>
                    <a:cubicBezTo>
                      <a:pt x="14" y="45"/>
                      <a:pt x="7" y="43"/>
                      <a:pt x="0" y="41"/>
                    </a:cubicBezTo>
                    <a:moveTo>
                      <a:pt x="140" y="0"/>
                    </a:moveTo>
                    <a:cubicBezTo>
                      <a:pt x="111" y="0"/>
                      <a:pt x="82" y="2"/>
                      <a:pt x="57" y="17"/>
                    </a:cubicBezTo>
                    <a:cubicBezTo>
                      <a:pt x="54" y="19"/>
                      <a:pt x="51" y="20"/>
                      <a:pt x="48" y="23"/>
                    </a:cubicBezTo>
                    <a:cubicBezTo>
                      <a:pt x="51" y="20"/>
                      <a:pt x="54" y="19"/>
                      <a:pt x="57" y="17"/>
                    </a:cubicBezTo>
                    <a:cubicBezTo>
                      <a:pt x="82" y="2"/>
                      <a:pt x="111" y="0"/>
                      <a:pt x="140" y="0"/>
                    </a:cubicBezTo>
                    <a:cubicBezTo>
                      <a:pt x="141" y="0"/>
                      <a:pt x="142" y="0"/>
                      <a:pt x="143" y="0"/>
                    </a:cubicBezTo>
                    <a:cubicBezTo>
                      <a:pt x="142" y="0"/>
                      <a:pt x="141" y="0"/>
                      <a:pt x="14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3" name="Freeform 19"/>
              <p:cNvSpPr>
                <a:spLocks noEditPoints="1"/>
              </p:cNvSpPr>
              <p:nvPr/>
            </p:nvSpPr>
            <p:spPr bwMode="auto">
              <a:xfrm>
                <a:off x="4373" y="2539"/>
                <a:ext cx="314" cy="691"/>
              </a:xfrm>
              <a:custGeom>
                <a:avLst/>
                <a:gdLst>
                  <a:gd name="T0" fmla="*/ 0 w 194"/>
                  <a:gd name="T1" fmla="*/ 683 h 427"/>
                  <a:gd name="T2" fmla="*/ 34 w 194"/>
                  <a:gd name="T3" fmla="*/ 691 h 427"/>
                  <a:gd name="T4" fmla="*/ 32 w 194"/>
                  <a:gd name="T5" fmla="*/ 691 h 427"/>
                  <a:gd name="T6" fmla="*/ 34 w 194"/>
                  <a:gd name="T7" fmla="*/ 691 h 427"/>
                  <a:gd name="T8" fmla="*/ 92 w 194"/>
                  <a:gd name="T9" fmla="*/ 644 h 427"/>
                  <a:gd name="T10" fmla="*/ 231 w 194"/>
                  <a:gd name="T11" fmla="*/ 617 h 427"/>
                  <a:gd name="T12" fmla="*/ 280 w 194"/>
                  <a:gd name="T13" fmla="*/ 617 h 427"/>
                  <a:gd name="T14" fmla="*/ 277 w 194"/>
                  <a:gd name="T15" fmla="*/ 505 h 427"/>
                  <a:gd name="T16" fmla="*/ 186 w 194"/>
                  <a:gd name="T17" fmla="*/ 450 h 427"/>
                  <a:gd name="T18" fmla="*/ 121 w 194"/>
                  <a:gd name="T19" fmla="*/ 405 h 427"/>
                  <a:gd name="T20" fmla="*/ 11 w 194"/>
                  <a:gd name="T21" fmla="*/ 379 h 427"/>
                  <a:gd name="T22" fmla="*/ 11 w 194"/>
                  <a:gd name="T23" fmla="*/ 379 h 427"/>
                  <a:gd name="T24" fmla="*/ 11 w 194"/>
                  <a:gd name="T25" fmla="*/ 379 h 427"/>
                  <a:gd name="T26" fmla="*/ 8 w 194"/>
                  <a:gd name="T27" fmla="*/ 374 h 427"/>
                  <a:gd name="T28" fmla="*/ 0 w 194"/>
                  <a:gd name="T29" fmla="*/ 371 h 427"/>
                  <a:gd name="T30" fmla="*/ 0 w 194"/>
                  <a:gd name="T31" fmla="*/ 369 h 427"/>
                  <a:gd name="T32" fmla="*/ 0 w 194"/>
                  <a:gd name="T33" fmla="*/ 327 h 427"/>
                  <a:gd name="T34" fmla="*/ 0 w 194"/>
                  <a:gd name="T35" fmla="*/ 327 h 427"/>
                  <a:gd name="T36" fmla="*/ 10 w 194"/>
                  <a:gd name="T37" fmla="*/ 330 h 427"/>
                  <a:gd name="T38" fmla="*/ 26 w 194"/>
                  <a:gd name="T39" fmla="*/ 330 h 427"/>
                  <a:gd name="T40" fmla="*/ 0 w 194"/>
                  <a:gd name="T41" fmla="*/ 303 h 427"/>
                  <a:gd name="T42" fmla="*/ 0 w 194"/>
                  <a:gd name="T43" fmla="*/ 303 h 427"/>
                  <a:gd name="T44" fmla="*/ 0 w 194"/>
                  <a:gd name="T45" fmla="*/ 2 h 427"/>
                  <a:gd name="T46" fmla="*/ 23 w 194"/>
                  <a:gd name="T47" fmla="*/ 71 h 427"/>
                  <a:gd name="T48" fmla="*/ 36 w 194"/>
                  <a:gd name="T49" fmla="*/ 53 h 427"/>
                  <a:gd name="T50" fmla="*/ 36 w 194"/>
                  <a:gd name="T51" fmla="*/ 53 h 427"/>
                  <a:gd name="T52" fmla="*/ 36 w 194"/>
                  <a:gd name="T53" fmla="*/ 53 h 427"/>
                  <a:gd name="T54" fmla="*/ 36 w 194"/>
                  <a:gd name="T55" fmla="*/ 53 h 427"/>
                  <a:gd name="T56" fmla="*/ 36 w 194"/>
                  <a:gd name="T57" fmla="*/ 53 h 427"/>
                  <a:gd name="T58" fmla="*/ 36 w 194"/>
                  <a:gd name="T59" fmla="*/ 53 h 427"/>
                  <a:gd name="T60" fmla="*/ 36 w 194"/>
                  <a:gd name="T61" fmla="*/ 52 h 427"/>
                  <a:gd name="T62" fmla="*/ 36 w 194"/>
                  <a:gd name="T63" fmla="*/ 52 h 427"/>
                  <a:gd name="T64" fmla="*/ 36 w 194"/>
                  <a:gd name="T65" fmla="*/ 52 h 427"/>
                  <a:gd name="T66" fmla="*/ 36 w 194"/>
                  <a:gd name="T67" fmla="*/ 52 h 42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94" h="427">
                    <a:moveTo>
                      <a:pt x="0" y="228"/>
                    </a:moveTo>
                    <a:cubicBezTo>
                      <a:pt x="0" y="422"/>
                      <a:pt x="0" y="422"/>
                      <a:pt x="0" y="422"/>
                    </a:cubicBezTo>
                    <a:cubicBezTo>
                      <a:pt x="7" y="424"/>
                      <a:pt x="14" y="426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cubicBezTo>
                      <a:pt x="51" y="401"/>
                      <a:pt x="54" y="400"/>
                      <a:pt x="57" y="398"/>
                    </a:cubicBezTo>
                    <a:cubicBezTo>
                      <a:pt x="82" y="383"/>
                      <a:pt x="111" y="381"/>
                      <a:pt x="140" y="381"/>
                    </a:cubicBezTo>
                    <a:cubicBezTo>
                      <a:pt x="141" y="381"/>
                      <a:pt x="142" y="381"/>
                      <a:pt x="143" y="381"/>
                    </a:cubicBez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81" y="366"/>
                      <a:pt x="190" y="349"/>
                      <a:pt x="190" y="344"/>
                    </a:cubicBezTo>
                    <a:cubicBezTo>
                      <a:pt x="190" y="338"/>
                      <a:pt x="194" y="325"/>
                      <a:pt x="171" y="312"/>
                    </a:cubicBezTo>
                    <a:cubicBezTo>
                      <a:pt x="167" y="309"/>
                      <a:pt x="163" y="308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cubicBezTo>
                      <a:pt x="99" y="260"/>
                      <a:pt x="86" y="253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cubicBezTo>
                      <a:pt x="4" y="229"/>
                      <a:pt x="2" y="229"/>
                      <a:pt x="0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28"/>
                      <a:pt x="0" y="228"/>
                      <a:pt x="0" y="228"/>
                    </a:cubicBezTo>
                    <a:moveTo>
                      <a:pt x="0" y="187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1" y="203"/>
                      <a:pt x="3" y="204"/>
                      <a:pt x="5" y="204"/>
                    </a:cubicBez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9" y="204"/>
                      <a:pt x="20" y="203"/>
                      <a:pt x="19" y="200"/>
                    </a:cubicBezTo>
                    <a:cubicBezTo>
                      <a:pt x="17" y="196"/>
                      <a:pt x="7" y="189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cubicBezTo>
                      <a:pt x="17" y="41"/>
                      <a:pt x="20" y="37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4" name="Freeform 2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59" cy="495"/>
              </a:xfrm>
              <a:custGeom>
                <a:avLst/>
                <a:gdLst>
                  <a:gd name="T0" fmla="*/ 186 w 160"/>
                  <a:gd name="T1" fmla="*/ 450 h 306"/>
                  <a:gd name="T2" fmla="*/ 186 w 160"/>
                  <a:gd name="T3" fmla="*/ 450 h 306"/>
                  <a:gd name="T4" fmla="*/ 11 w 160"/>
                  <a:gd name="T5" fmla="*/ 379 h 306"/>
                  <a:gd name="T6" fmla="*/ 121 w 160"/>
                  <a:gd name="T7" fmla="*/ 404 h 306"/>
                  <a:gd name="T8" fmla="*/ 11 w 160"/>
                  <a:gd name="T9" fmla="*/ 379 h 306"/>
                  <a:gd name="T10" fmla="*/ 11 w 160"/>
                  <a:gd name="T11" fmla="*/ 379 h 306"/>
                  <a:gd name="T12" fmla="*/ 11 w 160"/>
                  <a:gd name="T13" fmla="*/ 379 h 306"/>
                  <a:gd name="T14" fmla="*/ 11 w 160"/>
                  <a:gd name="T15" fmla="*/ 379 h 306"/>
                  <a:gd name="T16" fmla="*/ 8 w 160"/>
                  <a:gd name="T17" fmla="*/ 374 h 306"/>
                  <a:gd name="T18" fmla="*/ 8 w 160"/>
                  <a:gd name="T19" fmla="*/ 374 h 306"/>
                  <a:gd name="T20" fmla="*/ 8 w 160"/>
                  <a:gd name="T21" fmla="*/ 330 h 306"/>
                  <a:gd name="T22" fmla="*/ 23 w 160"/>
                  <a:gd name="T23" fmla="*/ 332 h 306"/>
                  <a:gd name="T24" fmla="*/ 23 w 160"/>
                  <a:gd name="T25" fmla="*/ 332 h 306"/>
                  <a:gd name="T26" fmla="*/ 8 w 160"/>
                  <a:gd name="T27" fmla="*/ 330 h 306"/>
                  <a:gd name="T28" fmla="*/ 0 w 160"/>
                  <a:gd name="T29" fmla="*/ 87 h 306"/>
                  <a:gd name="T30" fmla="*/ 0 w 160"/>
                  <a:gd name="T31" fmla="*/ 303 h 306"/>
                  <a:gd name="T32" fmla="*/ 23 w 160"/>
                  <a:gd name="T33" fmla="*/ 71 h 306"/>
                  <a:gd name="T34" fmla="*/ 36 w 160"/>
                  <a:gd name="T35" fmla="*/ 53 h 306"/>
                  <a:gd name="T36" fmla="*/ 36 w 160"/>
                  <a:gd name="T37" fmla="*/ 53 h 306"/>
                  <a:gd name="T38" fmla="*/ 36 w 160"/>
                  <a:gd name="T39" fmla="*/ 53 h 306"/>
                  <a:gd name="T40" fmla="*/ 36 w 160"/>
                  <a:gd name="T41" fmla="*/ 53 h 306"/>
                  <a:gd name="T42" fmla="*/ 36 w 160"/>
                  <a:gd name="T43" fmla="*/ 53 h 306"/>
                  <a:gd name="T44" fmla="*/ 36 w 160"/>
                  <a:gd name="T45" fmla="*/ 53 h 306"/>
                  <a:gd name="T46" fmla="*/ 36 w 160"/>
                  <a:gd name="T47" fmla="*/ 53 h 306"/>
                  <a:gd name="T48" fmla="*/ 36 w 160"/>
                  <a:gd name="T49" fmla="*/ 52 h 306"/>
                  <a:gd name="T50" fmla="*/ 36 w 160"/>
                  <a:gd name="T51" fmla="*/ 52 h 306"/>
                  <a:gd name="T52" fmla="*/ 36 w 160"/>
                  <a:gd name="T53" fmla="*/ 52 h 306"/>
                  <a:gd name="T54" fmla="*/ 36 w 160"/>
                  <a:gd name="T55" fmla="*/ 52 h 306"/>
                  <a:gd name="T56" fmla="*/ 36 w 160"/>
                  <a:gd name="T57" fmla="*/ 52 h 306"/>
                  <a:gd name="T58" fmla="*/ 36 w 160"/>
                  <a:gd name="T59" fmla="*/ 52 h 306"/>
                  <a:gd name="T60" fmla="*/ 5 w 160"/>
                  <a:gd name="T61" fmla="*/ 0 h 306"/>
                  <a:gd name="T62" fmla="*/ 36 w 160"/>
                  <a:gd name="T63" fmla="*/ 52 h 30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60" h="306">
                    <a:moveTo>
                      <a:pt x="115" y="278"/>
                    </a:moveTo>
                    <a:cubicBezTo>
                      <a:pt x="115" y="278"/>
                      <a:pt x="115" y="278"/>
                      <a:pt x="115" y="278"/>
                    </a:cubicBezTo>
                    <a:cubicBezTo>
                      <a:pt x="137" y="301"/>
                      <a:pt x="145" y="300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moveTo>
                      <a:pt x="7" y="234"/>
                    </a:moveTo>
                    <a:cubicBezTo>
                      <a:pt x="16" y="241"/>
                      <a:pt x="39" y="247"/>
                      <a:pt x="54" y="247"/>
                    </a:cubicBezTo>
                    <a:cubicBezTo>
                      <a:pt x="61" y="247"/>
                      <a:pt x="68" y="248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4" y="231"/>
                    </a:move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32"/>
                      <a:pt x="6" y="233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moveTo>
                      <a:pt x="5" y="204"/>
                    </a:move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5" y="205"/>
                      <a:pt x="15" y="205"/>
                      <a:pt x="14" y="205"/>
                    </a:cubicBezTo>
                    <a:cubicBezTo>
                      <a:pt x="11" y="205"/>
                      <a:pt x="9" y="204"/>
                      <a:pt x="6" y="204"/>
                    </a:cubicBezTo>
                    <a:cubicBezTo>
                      <a:pt x="6" y="204"/>
                      <a:pt x="5" y="204"/>
                      <a:pt x="5" y="204"/>
                    </a:cubicBezTo>
                    <a:moveTo>
                      <a:pt x="14" y="44"/>
                    </a:moveTo>
                    <a:cubicBezTo>
                      <a:pt x="10" y="48"/>
                      <a:pt x="5" y="51"/>
                      <a:pt x="0" y="54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2"/>
                    </a:moveTo>
                    <a:cubicBezTo>
                      <a:pt x="22" y="32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3" y="10"/>
                      <a:pt x="26" y="21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5" name="Freeform 21"/>
              <p:cNvSpPr>
                <a:spLocks noEditPoints="1"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143 w 111"/>
                  <a:gd name="T1" fmla="*/ 209 h 152"/>
                  <a:gd name="T2" fmla="*/ 92 w 111"/>
                  <a:gd name="T3" fmla="*/ 246 h 152"/>
                  <a:gd name="T4" fmla="*/ 92 w 111"/>
                  <a:gd name="T5" fmla="*/ 246 h 152"/>
                  <a:gd name="T6" fmla="*/ 143 w 111"/>
                  <a:gd name="T7" fmla="*/ 209 h 152"/>
                  <a:gd name="T8" fmla="*/ 144 w 111"/>
                  <a:gd name="T9" fmla="*/ 207 h 152"/>
                  <a:gd name="T10" fmla="*/ 143 w 111"/>
                  <a:gd name="T11" fmla="*/ 207 h 152"/>
                  <a:gd name="T12" fmla="*/ 144 w 111"/>
                  <a:gd name="T13" fmla="*/ 207 h 152"/>
                  <a:gd name="T14" fmla="*/ 144 w 111"/>
                  <a:gd name="T15" fmla="*/ 207 h 152"/>
                  <a:gd name="T16" fmla="*/ 144 w 111"/>
                  <a:gd name="T17" fmla="*/ 207 h 152"/>
                  <a:gd name="T18" fmla="*/ 144 w 111"/>
                  <a:gd name="T19" fmla="*/ 207 h 152"/>
                  <a:gd name="T20" fmla="*/ 151 w 111"/>
                  <a:gd name="T21" fmla="*/ 202 h 152"/>
                  <a:gd name="T22" fmla="*/ 151 w 111"/>
                  <a:gd name="T23" fmla="*/ 202 h 152"/>
                  <a:gd name="T24" fmla="*/ 151 w 111"/>
                  <a:gd name="T25" fmla="*/ 202 h 152"/>
                  <a:gd name="T26" fmla="*/ 157 w 111"/>
                  <a:gd name="T27" fmla="*/ 201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7 w 111"/>
                  <a:gd name="T37" fmla="*/ 201 h 152"/>
                  <a:gd name="T38" fmla="*/ 159 w 111"/>
                  <a:gd name="T39" fmla="*/ 199 h 152"/>
                  <a:gd name="T40" fmla="*/ 159 w 111"/>
                  <a:gd name="T41" fmla="*/ 199 h 152"/>
                  <a:gd name="T42" fmla="*/ 159 w 111"/>
                  <a:gd name="T43" fmla="*/ 199 h 152"/>
                  <a:gd name="T44" fmla="*/ 161 w 111"/>
                  <a:gd name="T45" fmla="*/ 199 h 152"/>
                  <a:gd name="T46" fmla="*/ 161 w 111"/>
                  <a:gd name="T47" fmla="*/ 199 h 152"/>
                  <a:gd name="T48" fmla="*/ 161 w 111"/>
                  <a:gd name="T49" fmla="*/ 199 h 152"/>
                  <a:gd name="T50" fmla="*/ 180 w 111"/>
                  <a:gd name="T51" fmla="*/ 188 h 152"/>
                  <a:gd name="T52" fmla="*/ 161 w 111"/>
                  <a:gd name="T53" fmla="*/ 199 h 152"/>
                  <a:gd name="T54" fmla="*/ 180 w 111"/>
                  <a:gd name="T55" fmla="*/ 188 h 152"/>
                  <a:gd name="T56" fmla="*/ 180 w 111"/>
                  <a:gd name="T57" fmla="*/ 188 h 152"/>
                  <a:gd name="T58" fmla="*/ 41 w 111"/>
                  <a:gd name="T59" fmla="*/ 2 h 152"/>
                  <a:gd name="T60" fmla="*/ 47 w 111"/>
                  <a:gd name="T61" fmla="*/ 3 h 152"/>
                  <a:gd name="T62" fmla="*/ 41 w 111"/>
                  <a:gd name="T63" fmla="*/ 2 h 152"/>
                  <a:gd name="T64" fmla="*/ 39 w 111"/>
                  <a:gd name="T65" fmla="*/ 0 h 152"/>
                  <a:gd name="T66" fmla="*/ 0 w 111"/>
                  <a:gd name="T67" fmla="*/ 3 h 152"/>
                  <a:gd name="T68" fmla="*/ 0 w 111"/>
                  <a:gd name="T69" fmla="*/ 3 h 152"/>
                  <a:gd name="T70" fmla="*/ 39 w 111"/>
                  <a:gd name="T71" fmla="*/ 0 h 152"/>
                  <a:gd name="T72" fmla="*/ 39 w 111"/>
                  <a:gd name="T73" fmla="*/ 0 h 15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11" h="152">
                    <a:moveTo>
                      <a:pt x="88" y="129"/>
                    </a:moveTo>
                    <a:cubicBezTo>
                      <a:pt x="76" y="135"/>
                      <a:pt x="66" y="143"/>
                      <a:pt x="57" y="152"/>
                    </a:cubicBezTo>
                    <a:cubicBezTo>
                      <a:pt x="57" y="152"/>
                      <a:pt x="57" y="152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moveTo>
                      <a:pt x="89" y="128"/>
                    </a:moveTo>
                    <a:cubicBezTo>
                      <a:pt x="88" y="128"/>
                      <a:pt x="88" y="128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moveTo>
                      <a:pt x="89" y="128"/>
                    </a:move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moveTo>
                      <a:pt x="93" y="125"/>
                    </a:moveTo>
                    <a:cubicBezTo>
                      <a:pt x="93" y="125"/>
                      <a:pt x="93" y="125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8" y="123"/>
                    </a:move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moveTo>
                      <a:pt x="99" y="123"/>
                    </a:move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moveTo>
                      <a:pt x="111" y="116"/>
                    </a:moveTo>
                    <a:cubicBezTo>
                      <a:pt x="107" y="118"/>
                      <a:pt x="103" y="120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11" y="116"/>
                      <a:pt x="111" y="116"/>
                      <a:pt x="111" y="116"/>
                    </a:cubicBezTo>
                    <a:moveTo>
                      <a:pt x="25" y="1"/>
                    </a:moveTo>
                    <a:cubicBezTo>
                      <a:pt x="26" y="1"/>
                      <a:pt x="28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2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6" name="Freeform 22"/>
              <p:cNvSpPr>
                <a:spLocks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39 w 111"/>
                  <a:gd name="T1" fmla="*/ 0 h 152"/>
                  <a:gd name="T2" fmla="*/ 0 w 111"/>
                  <a:gd name="T3" fmla="*/ 3 h 152"/>
                  <a:gd name="T4" fmla="*/ 34 w 111"/>
                  <a:gd name="T5" fmla="*/ 62 h 152"/>
                  <a:gd name="T6" fmla="*/ 37 w 111"/>
                  <a:gd name="T7" fmla="*/ 139 h 152"/>
                  <a:gd name="T8" fmla="*/ 65 w 111"/>
                  <a:gd name="T9" fmla="*/ 214 h 152"/>
                  <a:gd name="T10" fmla="*/ 84 w 111"/>
                  <a:gd name="T11" fmla="*/ 241 h 152"/>
                  <a:gd name="T12" fmla="*/ 92 w 111"/>
                  <a:gd name="T13" fmla="*/ 246 h 152"/>
                  <a:gd name="T14" fmla="*/ 143 w 111"/>
                  <a:gd name="T15" fmla="*/ 209 h 152"/>
                  <a:gd name="T16" fmla="*/ 143 w 111"/>
                  <a:gd name="T17" fmla="*/ 207 h 152"/>
                  <a:gd name="T18" fmla="*/ 144 w 111"/>
                  <a:gd name="T19" fmla="*/ 207 h 152"/>
                  <a:gd name="T20" fmla="*/ 144 w 111"/>
                  <a:gd name="T21" fmla="*/ 207 h 152"/>
                  <a:gd name="T22" fmla="*/ 144 w 111"/>
                  <a:gd name="T23" fmla="*/ 207 h 152"/>
                  <a:gd name="T24" fmla="*/ 151 w 111"/>
                  <a:gd name="T25" fmla="*/ 202 h 152"/>
                  <a:gd name="T26" fmla="*/ 151 w 111"/>
                  <a:gd name="T27" fmla="*/ 202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9 w 111"/>
                  <a:gd name="T37" fmla="*/ 199 h 152"/>
                  <a:gd name="T38" fmla="*/ 159 w 111"/>
                  <a:gd name="T39" fmla="*/ 199 h 152"/>
                  <a:gd name="T40" fmla="*/ 161 w 111"/>
                  <a:gd name="T41" fmla="*/ 199 h 152"/>
                  <a:gd name="T42" fmla="*/ 161 w 111"/>
                  <a:gd name="T43" fmla="*/ 199 h 152"/>
                  <a:gd name="T44" fmla="*/ 161 w 111"/>
                  <a:gd name="T45" fmla="*/ 199 h 152"/>
                  <a:gd name="T46" fmla="*/ 180 w 111"/>
                  <a:gd name="T47" fmla="*/ 188 h 152"/>
                  <a:gd name="T48" fmla="*/ 120 w 111"/>
                  <a:gd name="T49" fmla="*/ 21 h 152"/>
                  <a:gd name="T50" fmla="*/ 92 w 111"/>
                  <a:gd name="T51" fmla="*/ 18 h 152"/>
                  <a:gd name="T52" fmla="*/ 92 w 111"/>
                  <a:gd name="T53" fmla="*/ 18 h 152"/>
                  <a:gd name="T54" fmla="*/ 92 w 111"/>
                  <a:gd name="T55" fmla="*/ 18 h 152"/>
                  <a:gd name="T56" fmla="*/ 49 w 111"/>
                  <a:gd name="T57" fmla="*/ 3 h 152"/>
                  <a:gd name="T58" fmla="*/ 47 w 111"/>
                  <a:gd name="T59" fmla="*/ 3 h 152"/>
                  <a:gd name="T60" fmla="*/ 47 w 111"/>
                  <a:gd name="T61" fmla="*/ 3 h 152"/>
                  <a:gd name="T62" fmla="*/ 47 w 111"/>
                  <a:gd name="T63" fmla="*/ 3 h 152"/>
                  <a:gd name="T64" fmla="*/ 41 w 111"/>
                  <a:gd name="T65" fmla="*/ 2 h 152"/>
                  <a:gd name="T66" fmla="*/ 39 w 111"/>
                  <a:gd name="T67" fmla="*/ 0 h 152"/>
                  <a:gd name="T68" fmla="*/ 39 w 111"/>
                  <a:gd name="T69" fmla="*/ 0 h 1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11" h="152"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15" y="17"/>
                      <a:pt x="22" y="20"/>
                      <a:pt x="21" y="38"/>
                    </a:cubicBezTo>
                    <a:cubicBezTo>
                      <a:pt x="20" y="59"/>
                      <a:pt x="23" y="62"/>
                      <a:pt x="23" y="86"/>
                    </a:cubicBezTo>
                    <a:cubicBezTo>
                      <a:pt x="23" y="110"/>
                      <a:pt x="33" y="113"/>
                      <a:pt x="40" y="132"/>
                    </a:cubicBezTo>
                    <a:cubicBezTo>
                      <a:pt x="43" y="142"/>
                      <a:pt x="47" y="145"/>
                      <a:pt x="52" y="149"/>
                    </a:cubicBezTo>
                    <a:cubicBezTo>
                      <a:pt x="54" y="150"/>
                      <a:pt x="55" y="151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cubicBezTo>
                      <a:pt x="88" y="129"/>
                      <a:pt x="88" y="129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91" y="127"/>
                      <a:pt x="92" y="126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cubicBezTo>
                      <a:pt x="95" y="125"/>
                      <a:pt x="96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05" y="80"/>
                      <a:pt x="92" y="45"/>
                      <a:pt x="74" y="13"/>
                    </a:cubicBezTo>
                    <a:cubicBezTo>
                      <a:pt x="69" y="13"/>
                      <a:pt x="63" y="12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48" y="9"/>
                      <a:pt x="39" y="6"/>
                      <a:pt x="30" y="2"/>
                    </a:cubicBezTo>
                    <a:cubicBezTo>
                      <a:pt x="30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cubicBezTo>
                      <a:pt x="25" y="1"/>
                      <a:pt x="2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7" name="Freeform 23"/>
              <p:cNvSpPr>
                <a:spLocks/>
              </p:cNvSpPr>
              <p:nvPr/>
            </p:nvSpPr>
            <p:spPr bwMode="auto">
              <a:xfrm>
                <a:off x="4816" y="2935"/>
                <a:ext cx="9" cy="5"/>
              </a:xfrm>
              <a:custGeom>
                <a:avLst/>
                <a:gdLst>
                  <a:gd name="T0" fmla="*/ 0 w 5"/>
                  <a:gd name="T1" fmla="*/ 0 h 3"/>
                  <a:gd name="T2" fmla="*/ 9 w 5"/>
                  <a:gd name="T3" fmla="*/ 5 h 3"/>
                  <a:gd name="T4" fmla="*/ 9 w 5"/>
                  <a:gd name="T5" fmla="*/ 5 h 3"/>
                  <a:gd name="T6" fmla="*/ 9 w 5"/>
                  <a:gd name="T7" fmla="*/ 5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2" y="1"/>
                      <a:pt x="3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2" y="1"/>
                      <a:pt x="0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8" name="Freeform 24"/>
              <p:cNvSpPr>
                <a:spLocks noEditPoints="1"/>
              </p:cNvSpPr>
              <p:nvPr/>
            </p:nvSpPr>
            <p:spPr bwMode="auto">
              <a:xfrm>
                <a:off x="4373" y="2409"/>
                <a:ext cx="573" cy="1148"/>
              </a:xfrm>
              <a:custGeom>
                <a:avLst/>
                <a:gdLst>
                  <a:gd name="T0" fmla="*/ 354 w 354"/>
                  <a:gd name="T1" fmla="*/ 154 h 709"/>
                  <a:gd name="T2" fmla="*/ 479 w 354"/>
                  <a:gd name="T3" fmla="*/ 306 h 709"/>
                  <a:gd name="T4" fmla="*/ 549 w 354"/>
                  <a:gd name="T5" fmla="*/ 562 h 709"/>
                  <a:gd name="T6" fmla="*/ 549 w 354"/>
                  <a:gd name="T7" fmla="*/ 573 h 709"/>
                  <a:gd name="T8" fmla="*/ 541 w 354"/>
                  <a:gd name="T9" fmla="*/ 670 h 709"/>
                  <a:gd name="T10" fmla="*/ 534 w 354"/>
                  <a:gd name="T11" fmla="*/ 703 h 709"/>
                  <a:gd name="T12" fmla="*/ 524 w 354"/>
                  <a:gd name="T13" fmla="*/ 680 h 709"/>
                  <a:gd name="T14" fmla="*/ 476 w 354"/>
                  <a:gd name="T15" fmla="*/ 562 h 709"/>
                  <a:gd name="T16" fmla="*/ 444 w 354"/>
                  <a:gd name="T17" fmla="*/ 526 h 709"/>
                  <a:gd name="T18" fmla="*/ 397 w 354"/>
                  <a:gd name="T19" fmla="*/ 424 h 709"/>
                  <a:gd name="T20" fmla="*/ 359 w 354"/>
                  <a:gd name="T21" fmla="*/ 288 h 709"/>
                  <a:gd name="T22" fmla="*/ 333 w 354"/>
                  <a:gd name="T23" fmla="*/ 254 h 709"/>
                  <a:gd name="T24" fmla="*/ 348 w 354"/>
                  <a:gd name="T25" fmla="*/ 220 h 709"/>
                  <a:gd name="T26" fmla="*/ 0 w 354"/>
                  <a:gd name="T27" fmla="*/ 0 h 709"/>
                  <a:gd name="T28" fmla="*/ 0 w 354"/>
                  <a:gd name="T29" fmla="*/ 24 h 709"/>
                  <a:gd name="T30" fmla="*/ 87 w 354"/>
                  <a:gd name="T31" fmla="*/ 57 h 709"/>
                  <a:gd name="T32" fmla="*/ 65 w 354"/>
                  <a:gd name="T33" fmla="*/ 86 h 709"/>
                  <a:gd name="T34" fmla="*/ 65 w 354"/>
                  <a:gd name="T35" fmla="*/ 86 h 709"/>
                  <a:gd name="T36" fmla="*/ 47 w 354"/>
                  <a:gd name="T37" fmla="*/ 74 h 709"/>
                  <a:gd name="T38" fmla="*/ 0 w 354"/>
                  <a:gd name="T39" fmla="*/ 125 h 709"/>
                  <a:gd name="T40" fmla="*/ 36 w 354"/>
                  <a:gd name="T41" fmla="*/ 181 h 709"/>
                  <a:gd name="T42" fmla="*/ 36 w 354"/>
                  <a:gd name="T43" fmla="*/ 181 h 709"/>
                  <a:gd name="T44" fmla="*/ 36 w 354"/>
                  <a:gd name="T45" fmla="*/ 181 h 709"/>
                  <a:gd name="T46" fmla="*/ 36 w 354"/>
                  <a:gd name="T47" fmla="*/ 181 h 709"/>
                  <a:gd name="T48" fmla="*/ 36 w 354"/>
                  <a:gd name="T49" fmla="*/ 183 h 709"/>
                  <a:gd name="T50" fmla="*/ 36 w 354"/>
                  <a:gd name="T51" fmla="*/ 183 h 709"/>
                  <a:gd name="T52" fmla="*/ 36 w 354"/>
                  <a:gd name="T53" fmla="*/ 183 h 709"/>
                  <a:gd name="T54" fmla="*/ 36 w 354"/>
                  <a:gd name="T55" fmla="*/ 183 h 709"/>
                  <a:gd name="T56" fmla="*/ 36 w 354"/>
                  <a:gd name="T57" fmla="*/ 183 h 709"/>
                  <a:gd name="T58" fmla="*/ 36 w 354"/>
                  <a:gd name="T59" fmla="*/ 183 h 709"/>
                  <a:gd name="T60" fmla="*/ 23 w 354"/>
                  <a:gd name="T61" fmla="*/ 201 h 709"/>
                  <a:gd name="T62" fmla="*/ 0 w 354"/>
                  <a:gd name="T63" fmla="*/ 432 h 709"/>
                  <a:gd name="T64" fmla="*/ 26 w 354"/>
                  <a:gd name="T65" fmla="*/ 460 h 709"/>
                  <a:gd name="T66" fmla="*/ 10 w 354"/>
                  <a:gd name="T67" fmla="*/ 460 h 709"/>
                  <a:gd name="T68" fmla="*/ 0 w 354"/>
                  <a:gd name="T69" fmla="*/ 457 h 709"/>
                  <a:gd name="T70" fmla="*/ 6 w 354"/>
                  <a:gd name="T71" fmla="*/ 504 h 709"/>
                  <a:gd name="T72" fmla="*/ 11 w 354"/>
                  <a:gd name="T73" fmla="*/ 508 h 709"/>
                  <a:gd name="T74" fmla="*/ 11 w 354"/>
                  <a:gd name="T75" fmla="*/ 508 h 709"/>
                  <a:gd name="T76" fmla="*/ 11 w 354"/>
                  <a:gd name="T77" fmla="*/ 508 h 709"/>
                  <a:gd name="T78" fmla="*/ 87 w 354"/>
                  <a:gd name="T79" fmla="*/ 529 h 709"/>
                  <a:gd name="T80" fmla="*/ 186 w 354"/>
                  <a:gd name="T81" fmla="*/ 580 h 709"/>
                  <a:gd name="T82" fmla="*/ 259 w 354"/>
                  <a:gd name="T83" fmla="*/ 625 h 709"/>
                  <a:gd name="T84" fmla="*/ 308 w 354"/>
                  <a:gd name="T85" fmla="*/ 687 h 709"/>
                  <a:gd name="T86" fmla="*/ 264 w 354"/>
                  <a:gd name="T87" fmla="*/ 777 h 709"/>
                  <a:gd name="T88" fmla="*/ 241 w 354"/>
                  <a:gd name="T89" fmla="*/ 844 h 709"/>
                  <a:gd name="T90" fmla="*/ 220 w 354"/>
                  <a:gd name="T91" fmla="*/ 868 h 709"/>
                  <a:gd name="T92" fmla="*/ 188 w 354"/>
                  <a:gd name="T93" fmla="*/ 881 h 709"/>
                  <a:gd name="T94" fmla="*/ 102 w 354"/>
                  <a:gd name="T95" fmla="*/ 952 h 709"/>
                  <a:gd name="T96" fmla="*/ 99 w 354"/>
                  <a:gd name="T97" fmla="*/ 955 h 709"/>
                  <a:gd name="T98" fmla="*/ 96 w 354"/>
                  <a:gd name="T99" fmla="*/ 959 h 709"/>
                  <a:gd name="T100" fmla="*/ 96 w 354"/>
                  <a:gd name="T101" fmla="*/ 960 h 709"/>
                  <a:gd name="T102" fmla="*/ 94 w 354"/>
                  <a:gd name="T103" fmla="*/ 962 h 709"/>
                  <a:gd name="T104" fmla="*/ 92 w 354"/>
                  <a:gd name="T105" fmla="*/ 963 h 709"/>
                  <a:gd name="T106" fmla="*/ 45 w 354"/>
                  <a:gd name="T107" fmla="*/ 988 h 709"/>
                  <a:gd name="T108" fmla="*/ 0 w 354"/>
                  <a:gd name="T109" fmla="*/ 1142 h 709"/>
                  <a:gd name="T110" fmla="*/ 573 w 354"/>
                  <a:gd name="T111" fmla="*/ 573 h 70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4" h="709">
                    <a:moveTo>
                      <a:pt x="218" y="98"/>
                    </a:moveTo>
                    <a:cubicBezTo>
                      <a:pt x="219" y="97"/>
                      <a:pt x="219" y="96"/>
                      <a:pt x="219" y="95"/>
                    </a:cubicBezTo>
                    <a:cubicBezTo>
                      <a:pt x="235" y="109"/>
                      <a:pt x="249" y="123"/>
                      <a:pt x="262" y="139"/>
                    </a:cubicBezTo>
                    <a:cubicBezTo>
                      <a:pt x="275" y="155"/>
                      <a:pt x="286" y="172"/>
                      <a:pt x="296" y="189"/>
                    </a:cubicBezTo>
                    <a:cubicBezTo>
                      <a:pt x="314" y="221"/>
                      <a:pt x="327" y="256"/>
                      <a:pt x="333" y="292"/>
                    </a:cubicBezTo>
                    <a:cubicBezTo>
                      <a:pt x="337" y="310"/>
                      <a:pt x="339" y="328"/>
                      <a:pt x="339" y="347"/>
                    </a:cubicBezTo>
                    <a:cubicBezTo>
                      <a:pt x="339" y="349"/>
                      <a:pt x="339" y="352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75"/>
                      <a:pt x="337" y="395"/>
                      <a:pt x="334" y="414"/>
                    </a:cubicBezTo>
                    <a:cubicBezTo>
                      <a:pt x="333" y="421"/>
                      <a:pt x="331" y="427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28" y="430"/>
                      <a:pt x="326" y="426"/>
                      <a:pt x="324" y="420"/>
                    </a:cubicBezTo>
                    <a:cubicBezTo>
                      <a:pt x="322" y="414"/>
                      <a:pt x="320" y="406"/>
                      <a:pt x="318" y="397"/>
                    </a:cubicBezTo>
                    <a:cubicBezTo>
                      <a:pt x="310" y="370"/>
                      <a:pt x="309" y="373"/>
                      <a:pt x="294" y="347"/>
                    </a:cubicBezTo>
                    <a:cubicBezTo>
                      <a:pt x="289" y="337"/>
                      <a:pt x="283" y="332"/>
                      <a:pt x="279" y="328"/>
                    </a:cubicBezTo>
                    <a:cubicBezTo>
                      <a:pt x="277" y="327"/>
                      <a:pt x="276" y="326"/>
                      <a:pt x="274" y="325"/>
                    </a:cubicBezTo>
                    <a:cubicBezTo>
                      <a:pt x="269" y="321"/>
                      <a:pt x="265" y="318"/>
                      <a:pt x="262" y="308"/>
                    </a:cubicBezTo>
                    <a:cubicBezTo>
                      <a:pt x="255" y="289"/>
                      <a:pt x="245" y="286"/>
                      <a:pt x="245" y="262"/>
                    </a:cubicBezTo>
                    <a:cubicBezTo>
                      <a:pt x="245" y="238"/>
                      <a:pt x="242" y="235"/>
                      <a:pt x="243" y="214"/>
                    </a:cubicBezTo>
                    <a:cubicBezTo>
                      <a:pt x="244" y="196"/>
                      <a:pt x="237" y="193"/>
                      <a:pt x="222" y="178"/>
                    </a:cubicBezTo>
                    <a:cubicBezTo>
                      <a:pt x="220" y="176"/>
                      <a:pt x="217" y="173"/>
                      <a:pt x="214" y="170"/>
                    </a:cubicBezTo>
                    <a:cubicBezTo>
                      <a:pt x="210" y="164"/>
                      <a:pt x="207" y="160"/>
                      <a:pt x="206" y="157"/>
                    </a:cubicBezTo>
                    <a:cubicBezTo>
                      <a:pt x="205" y="154"/>
                      <a:pt x="205" y="151"/>
                      <a:pt x="206" y="149"/>
                    </a:cubicBezTo>
                    <a:cubicBezTo>
                      <a:pt x="208" y="145"/>
                      <a:pt x="214" y="143"/>
                      <a:pt x="215" y="136"/>
                    </a:cubicBezTo>
                    <a:cubicBezTo>
                      <a:pt x="217" y="125"/>
                      <a:pt x="216" y="114"/>
                      <a:pt x="218" y="98"/>
                    </a:cubicBezTo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9" y="15"/>
                      <a:pt x="39" y="17"/>
                      <a:pt x="57" y="20"/>
                    </a:cubicBezTo>
                    <a:cubicBezTo>
                      <a:pt x="58" y="26"/>
                      <a:pt x="57" y="32"/>
                      <a:pt x="54" y="35"/>
                    </a:cubicBezTo>
                    <a:cubicBezTo>
                      <a:pt x="54" y="36"/>
                      <a:pt x="53" y="36"/>
                      <a:pt x="53" y="37"/>
                    </a:cubicBezTo>
                    <a:cubicBezTo>
                      <a:pt x="50" y="42"/>
                      <a:pt x="47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8" y="53"/>
                      <a:pt x="35" y="52"/>
                      <a:pt x="31" y="48"/>
                    </a:cubicBezTo>
                    <a:cubicBezTo>
                      <a:pt x="31" y="47"/>
                      <a:pt x="30" y="46"/>
                      <a:pt x="29" y="46"/>
                    </a:cubicBezTo>
                    <a:cubicBezTo>
                      <a:pt x="19" y="36"/>
                      <a:pt x="8" y="28"/>
                      <a:pt x="0" y="2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" y="78"/>
                      <a:pt x="2" y="79"/>
                      <a:pt x="3" y="80"/>
                    </a:cubicBezTo>
                    <a:cubicBezTo>
                      <a:pt x="13" y="90"/>
                      <a:pt x="26" y="101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0" y="117"/>
                      <a:pt x="17" y="121"/>
                      <a:pt x="14" y="124"/>
                    </a:cubicBezTo>
                    <a:cubicBezTo>
                      <a:pt x="10" y="128"/>
                      <a:pt x="5" y="131"/>
                      <a:pt x="0" y="134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7" y="269"/>
                      <a:pt x="17" y="276"/>
                      <a:pt x="19" y="280"/>
                    </a:cubicBezTo>
                    <a:cubicBezTo>
                      <a:pt x="20" y="283"/>
                      <a:pt x="19" y="284"/>
                      <a:pt x="16" y="284"/>
                    </a:cubicBezTo>
                    <a:cubicBezTo>
                      <a:pt x="15" y="285"/>
                      <a:pt x="15" y="285"/>
                      <a:pt x="14" y="285"/>
                    </a:cubicBezTo>
                    <a:cubicBezTo>
                      <a:pt x="11" y="285"/>
                      <a:pt x="9" y="284"/>
                      <a:pt x="6" y="284"/>
                    </a:cubicBezTo>
                    <a:cubicBezTo>
                      <a:pt x="6" y="284"/>
                      <a:pt x="5" y="284"/>
                      <a:pt x="5" y="284"/>
                    </a:cubicBezTo>
                    <a:cubicBezTo>
                      <a:pt x="3" y="284"/>
                      <a:pt x="1" y="283"/>
                      <a:pt x="0" y="282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2" y="309"/>
                      <a:pt x="4" y="309"/>
                      <a:pt x="4" y="311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2"/>
                      <a:pt x="6" y="313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16" y="321"/>
                      <a:pt x="39" y="327"/>
                      <a:pt x="54" y="327"/>
                    </a:cubicBezTo>
                    <a:cubicBezTo>
                      <a:pt x="61" y="327"/>
                      <a:pt x="68" y="328"/>
                      <a:pt x="75" y="330"/>
                    </a:cubicBezTo>
                    <a:cubicBezTo>
                      <a:pt x="86" y="333"/>
                      <a:pt x="99" y="340"/>
                      <a:pt x="115" y="358"/>
                    </a:cubicBezTo>
                    <a:cubicBezTo>
                      <a:pt x="115" y="358"/>
                      <a:pt x="115" y="358"/>
                      <a:pt x="115" y="358"/>
                    </a:cubicBezTo>
                    <a:cubicBezTo>
                      <a:pt x="137" y="381"/>
                      <a:pt x="145" y="380"/>
                      <a:pt x="160" y="386"/>
                    </a:cubicBezTo>
                    <a:cubicBezTo>
                      <a:pt x="163" y="388"/>
                      <a:pt x="167" y="389"/>
                      <a:pt x="171" y="392"/>
                    </a:cubicBezTo>
                    <a:cubicBezTo>
                      <a:pt x="194" y="405"/>
                      <a:pt x="190" y="418"/>
                      <a:pt x="190" y="424"/>
                    </a:cubicBezTo>
                    <a:cubicBezTo>
                      <a:pt x="190" y="429"/>
                      <a:pt x="181" y="446"/>
                      <a:pt x="173" y="461"/>
                    </a:cubicBezTo>
                    <a:cubicBezTo>
                      <a:pt x="169" y="468"/>
                      <a:pt x="166" y="475"/>
                      <a:pt x="163" y="480"/>
                    </a:cubicBezTo>
                    <a:cubicBezTo>
                      <a:pt x="163" y="480"/>
                      <a:pt x="163" y="480"/>
                      <a:pt x="163" y="480"/>
                    </a:cubicBezTo>
                    <a:cubicBezTo>
                      <a:pt x="157" y="492"/>
                      <a:pt x="155" y="509"/>
                      <a:pt x="149" y="521"/>
                    </a:cubicBezTo>
                    <a:cubicBezTo>
                      <a:pt x="147" y="525"/>
                      <a:pt x="145" y="529"/>
                      <a:pt x="142" y="531"/>
                    </a:cubicBezTo>
                    <a:cubicBezTo>
                      <a:pt x="139" y="533"/>
                      <a:pt x="137" y="535"/>
                      <a:pt x="136" y="536"/>
                    </a:cubicBezTo>
                    <a:cubicBezTo>
                      <a:pt x="131" y="540"/>
                      <a:pt x="129" y="541"/>
                      <a:pt x="117" y="544"/>
                    </a:cubicBezTo>
                    <a:cubicBezTo>
                      <a:pt x="117" y="544"/>
                      <a:pt x="117" y="544"/>
                      <a:pt x="116" y="544"/>
                    </a:cubicBezTo>
                    <a:cubicBezTo>
                      <a:pt x="116" y="544"/>
                      <a:pt x="116" y="545"/>
                      <a:pt x="116" y="545"/>
                    </a:cubicBezTo>
                    <a:cubicBezTo>
                      <a:pt x="99" y="550"/>
                      <a:pt x="85" y="565"/>
                      <a:pt x="63" y="588"/>
                    </a:cubicBezTo>
                    <a:cubicBezTo>
                      <a:pt x="63" y="588"/>
                      <a:pt x="63" y="588"/>
                      <a:pt x="63" y="588"/>
                    </a:cubicBezTo>
                    <a:cubicBezTo>
                      <a:pt x="62" y="589"/>
                      <a:pt x="62" y="590"/>
                      <a:pt x="61" y="590"/>
                    </a:cubicBezTo>
                    <a:cubicBezTo>
                      <a:pt x="61" y="591"/>
                      <a:pt x="60" y="592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8" y="593"/>
                      <a:pt x="58" y="594"/>
                      <a:pt x="58" y="594"/>
                    </a:cubicBezTo>
                    <a:cubicBezTo>
                      <a:pt x="58" y="594"/>
                      <a:pt x="57" y="594"/>
                      <a:pt x="57" y="594"/>
                    </a:cubicBezTo>
                    <a:cubicBezTo>
                      <a:pt x="57" y="594"/>
                      <a:pt x="57" y="594"/>
                      <a:pt x="57" y="595"/>
                    </a:cubicBezTo>
                    <a:cubicBezTo>
                      <a:pt x="57" y="595"/>
                      <a:pt x="57" y="595"/>
                      <a:pt x="56" y="595"/>
                    </a:cubicBezTo>
                    <a:cubicBezTo>
                      <a:pt x="41" y="611"/>
                      <a:pt x="38" y="607"/>
                      <a:pt x="28" y="610"/>
                    </a:cubicBezTo>
                    <a:cubicBezTo>
                      <a:pt x="19" y="612"/>
                      <a:pt x="11" y="632"/>
                      <a:pt x="0" y="646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195" y="709"/>
                      <a:pt x="354" y="550"/>
                      <a:pt x="354" y="354"/>
                    </a:cubicBezTo>
                    <a:cubicBezTo>
                      <a:pt x="354" y="159"/>
                      <a:pt x="195" y="0"/>
                      <a:pt x="0" y="0"/>
                    </a:cubicBezTo>
                  </a:path>
                </a:pathLst>
              </a:custGeom>
              <a:solidFill>
                <a:srgbClr val="176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9" name="Freeform 25"/>
              <p:cNvSpPr>
                <a:spLocks noEditPoints="1"/>
              </p:cNvSpPr>
              <p:nvPr/>
            </p:nvSpPr>
            <p:spPr bwMode="auto">
              <a:xfrm>
                <a:off x="4373" y="2433"/>
                <a:ext cx="549" cy="1022"/>
              </a:xfrm>
              <a:custGeom>
                <a:avLst/>
                <a:gdLst>
                  <a:gd name="T0" fmla="*/ 45 w 339"/>
                  <a:gd name="T1" fmla="*/ 964 h 631"/>
                  <a:gd name="T2" fmla="*/ 0 w 339"/>
                  <a:gd name="T3" fmla="*/ 1022 h 631"/>
                  <a:gd name="T4" fmla="*/ 91 w 339"/>
                  <a:gd name="T5" fmla="*/ 939 h 631"/>
                  <a:gd name="T6" fmla="*/ 92 w 339"/>
                  <a:gd name="T7" fmla="*/ 939 h 631"/>
                  <a:gd name="T8" fmla="*/ 96 w 339"/>
                  <a:gd name="T9" fmla="*/ 936 h 631"/>
                  <a:gd name="T10" fmla="*/ 96 w 339"/>
                  <a:gd name="T11" fmla="*/ 936 h 631"/>
                  <a:gd name="T12" fmla="*/ 96 w 339"/>
                  <a:gd name="T13" fmla="*/ 936 h 631"/>
                  <a:gd name="T14" fmla="*/ 96 w 339"/>
                  <a:gd name="T15" fmla="*/ 935 h 631"/>
                  <a:gd name="T16" fmla="*/ 96 w 339"/>
                  <a:gd name="T17" fmla="*/ 935 h 631"/>
                  <a:gd name="T18" fmla="*/ 102 w 339"/>
                  <a:gd name="T19" fmla="*/ 928 h 631"/>
                  <a:gd name="T20" fmla="*/ 102 w 339"/>
                  <a:gd name="T21" fmla="*/ 928 h 631"/>
                  <a:gd name="T22" fmla="*/ 189 w 339"/>
                  <a:gd name="T23" fmla="*/ 857 h 631"/>
                  <a:gd name="T24" fmla="*/ 188 w 339"/>
                  <a:gd name="T25" fmla="*/ 858 h 631"/>
                  <a:gd name="T26" fmla="*/ 189 w 339"/>
                  <a:gd name="T27" fmla="*/ 857 h 631"/>
                  <a:gd name="T28" fmla="*/ 230 w 339"/>
                  <a:gd name="T29" fmla="*/ 836 h 631"/>
                  <a:gd name="T30" fmla="*/ 230 w 339"/>
                  <a:gd name="T31" fmla="*/ 836 h 631"/>
                  <a:gd name="T32" fmla="*/ 280 w 339"/>
                  <a:gd name="T33" fmla="*/ 722 h 631"/>
                  <a:gd name="T34" fmla="*/ 264 w 339"/>
                  <a:gd name="T35" fmla="*/ 753 h 631"/>
                  <a:gd name="T36" fmla="*/ 280 w 339"/>
                  <a:gd name="T37" fmla="*/ 722 h 631"/>
                  <a:gd name="T38" fmla="*/ 525 w 339"/>
                  <a:gd name="T39" fmla="*/ 656 h 631"/>
                  <a:gd name="T40" fmla="*/ 534 w 339"/>
                  <a:gd name="T41" fmla="*/ 679 h 631"/>
                  <a:gd name="T42" fmla="*/ 549 w 339"/>
                  <a:gd name="T43" fmla="*/ 549 h 631"/>
                  <a:gd name="T44" fmla="*/ 549 w 339"/>
                  <a:gd name="T45" fmla="*/ 549 h 631"/>
                  <a:gd name="T46" fmla="*/ 334 w 339"/>
                  <a:gd name="T47" fmla="*/ 230 h 631"/>
                  <a:gd name="T48" fmla="*/ 360 w 339"/>
                  <a:gd name="T49" fmla="*/ 264 h 631"/>
                  <a:gd name="T50" fmla="*/ 360 w 339"/>
                  <a:gd name="T51" fmla="*/ 264 h 631"/>
                  <a:gd name="T52" fmla="*/ 334 w 339"/>
                  <a:gd name="T53" fmla="*/ 230 h 631"/>
                  <a:gd name="T54" fmla="*/ 479 w 339"/>
                  <a:gd name="T55" fmla="*/ 282 h 631"/>
                  <a:gd name="T56" fmla="*/ 424 w 339"/>
                  <a:gd name="T57" fmla="*/ 201 h 631"/>
                  <a:gd name="T58" fmla="*/ 348 w 339"/>
                  <a:gd name="T59" fmla="*/ 196 h 631"/>
                  <a:gd name="T60" fmla="*/ 348 w 339"/>
                  <a:gd name="T61" fmla="*/ 196 h 631"/>
                  <a:gd name="T62" fmla="*/ 47 w 339"/>
                  <a:gd name="T63" fmla="*/ 50 h 631"/>
                  <a:gd name="T64" fmla="*/ 65 w 339"/>
                  <a:gd name="T65" fmla="*/ 62 h 631"/>
                  <a:gd name="T66" fmla="*/ 50 w 339"/>
                  <a:gd name="T67" fmla="*/ 53 h 631"/>
                  <a:gd name="T68" fmla="*/ 0 w 339"/>
                  <a:gd name="T69" fmla="*/ 0 h 631"/>
                  <a:gd name="T70" fmla="*/ 92 w 339"/>
                  <a:gd name="T71" fmla="*/ 8 h 631"/>
                  <a:gd name="T72" fmla="*/ 86 w 339"/>
                  <a:gd name="T73" fmla="*/ 36 h 631"/>
                  <a:gd name="T74" fmla="*/ 92 w 339"/>
                  <a:gd name="T75" fmla="*/ 8 h 63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9" h="631">
                    <a:moveTo>
                      <a:pt x="56" y="580"/>
                    </a:moveTo>
                    <a:cubicBezTo>
                      <a:pt x="41" y="596"/>
                      <a:pt x="38" y="592"/>
                      <a:pt x="28" y="595"/>
                    </a:cubicBezTo>
                    <a:cubicBezTo>
                      <a:pt x="19" y="597"/>
                      <a:pt x="11" y="617"/>
                      <a:pt x="0" y="630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moveTo>
                      <a:pt x="57" y="579"/>
                    </a:moveTo>
                    <a:cubicBezTo>
                      <a:pt x="57" y="579"/>
                      <a:pt x="57" y="579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moveTo>
                      <a:pt x="59" y="578"/>
                    </a:moveTo>
                    <a:cubicBezTo>
                      <a:pt x="58" y="578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moveTo>
                      <a:pt x="59" y="578"/>
                    </a:move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moveTo>
                      <a:pt x="59" y="577"/>
                    </a:moveTo>
                    <a:cubicBezTo>
                      <a:pt x="59" y="577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moveTo>
                      <a:pt x="63" y="573"/>
                    </a:moveTo>
                    <a:cubicBezTo>
                      <a:pt x="63" y="573"/>
                      <a:pt x="63" y="573"/>
                      <a:pt x="63" y="573"/>
                    </a:cubicBezTo>
                    <a:cubicBezTo>
                      <a:pt x="62" y="574"/>
                      <a:pt x="62" y="575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moveTo>
                      <a:pt x="117" y="529"/>
                    </a:moveTo>
                    <a:cubicBezTo>
                      <a:pt x="117" y="529"/>
                      <a:pt x="117" y="529"/>
                      <a:pt x="116" y="529"/>
                    </a:cubicBezTo>
                    <a:cubicBezTo>
                      <a:pt x="116" y="529"/>
                      <a:pt x="116" y="530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moveTo>
                      <a:pt x="149" y="506"/>
                    </a:moveTo>
                    <a:cubicBezTo>
                      <a:pt x="147" y="510"/>
                      <a:pt x="145" y="514"/>
                      <a:pt x="142" y="516"/>
                    </a:cubicBezTo>
                    <a:cubicBezTo>
                      <a:pt x="139" y="518"/>
                      <a:pt x="137" y="520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moveTo>
                      <a:pt x="173" y="446"/>
                    </a:moveTo>
                    <a:cubicBezTo>
                      <a:pt x="169" y="453"/>
                      <a:pt x="166" y="460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73" y="446"/>
                      <a:pt x="173" y="446"/>
                      <a:pt x="173" y="446"/>
                    </a:cubicBezTo>
                    <a:moveTo>
                      <a:pt x="324" y="405"/>
                    </a:moveTo>
                    <a:cubicBezTo>
                      <a:pt x="326" y="411"/>
                      <a:pt x="328" y="415"/>
                      <a:pt x="330" y="419"/>
                    </a:cubicBezTo>
                    <a:cubicBezTo>
                      <a:pt x="330" y="419"/>
                      <a:pt x="330" y="419"/>
                      <a:pt x="330" y="419"/>
                    </a:cubicBezTo>
                    <a:cubicBezTo>
                      <a:pt x="328" y="415"/>
                      <a:pt x="326" y="411"/>
                      <a:pt x="324" y="405"/>
                    </a:cubicBezTo>
                    <a:moveTo>
                      <a:pt x="339" y="339"/>
                    </a:moveTo>
                    <a:cubicBezTo>
                      <a:pt x="339" y="360"/>
                      <a:pt x="337" y="380"/>
                      <a:pt x="334" y="399"/>
                    </a:cubicBezTo>
                    <a:cubicBezTo>
                      <a:pt x="337" y="380"/>
                      <a:pt x="339" y="360"/>
                      <a:pt x="339" y="339"/>
                    </a:cubicBezTo>
                    <a:cubicBezTo>
                      <a:pt x="339" y="339"/>
                      <a:pt x="339" y="339"/>
                      <a:pt x="339" y="339"/>
                    </a:cubicBezTo>
                    <a:moveTo>
                      <a:pt x="206" y="142"/>
                    </a:moveTo>
                    <a:cubicBezTo>
                      <a:pt x="207" y="145"/>
                      <a:pt x="210" y="149"/>
                      <a:pt x="214" y="155"/>
                    </a:cubicBezTo>
                    <a:cubicBezTo>
                      <a:pt x="217" y="158"/>
                      <a:pt x="220" y="161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0" y="161"/>
                      <a:pt x="217" y="158"/>
                      <a:pt x="214" y="155"/>
                    </a:cubicBezTo>
                    <a:cubicBezTo>
                      <a:pt x="210" y="149"/>
                      <a:pt x="207" y="145"/>
                      <a:pt x="206" y="142"/>
                    </a:cubicBezTo>
                    <a:moveTo>
                      <a:pt x="262" y="124"/>
                    </a:moveTo>
                    <a:cubicBezTo>
                      <a:pt x="275" y="140"/>
                      <a:pt x="286" y="157"/>
                      <a:pt x="296" y="174"/>
                    </a:cubicBezTo>
                    <a:cubicBezTo>
                      <a:pt x="296" y="174"/>
                      <a:pt x="296" y="174"/>
                      <a:pt x="296" y="174"/>
                    </a:cubicBezTo>
                    <a:cubicBezTo>
                      <a:pt x="286" y="157"/>
                      <a:pt x="275" y="140"/>
                      <a:pt x="262" y="124"/>
                    </a:cubicBezTo>
                    <a:moveTo>
                      <a:pt x="218" y="83"/>
                    </a:moveTo>
                    <a:cubicBezTo>
                      <a:pt x="216" y="99"/>
                      <a:pt x="217" y="110"/>
                      <a:pt x="215" y="121"/>
                    </a:cubicBezTo>
                    <a:cubicBezTo>
                      <a:pt x="214" y="128"/>
                      <a:pt x="208" y="130"/>
                      <a:pt x="206" y="134"/>
                    </a:cubicBezTo>
                    <a:cubicBezTo>
                      <a:pt x="208" y="130"/>
                      <a:pt x="214" y="128"/>
                      <a:pt x="215" y="121"/>
                    </a:cubicBezTo>
                    <a:cubicBezTo>
                      <a:pt x="217" y="110"/>
                      <a:pt x="216" y="99"/>
                      <a:pt x="218" y="83"/>
                    </a:cubicBezTo>
                    <a:moveTo>
                      <a:pt x="29" y="31"/>
                    </a:move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8" y="38"/>
                      <a:pt x="35" y="37"/>
                      <a:pt x="31" y="33"/>
                    </a:cubicBezTo>
                    <a:cubicBezTo>
                      <a:pt x="31" y="32"/>
                      <a:pt x="30" y="31"/>
                      <a:pt x="29" y="3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39" y="2"/>
                      <a:pt x="57" y="5"/>
                    </a:cubicBezTo>
                    <a:cubicBezTo>
                      <a:pt x="58" y="11"/>
                      <a:pt x="57" y="17"/>
                      <a:pt x="54" y="20"/>
                    </a:cubicBezTo>
                    <a:cubicBezTo>
                      <a:pt x="54" y="21"/>
                      <a:pt x="53" y="21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0" name="Freeform 26"/>
              <p:cNvSpPr>
                <a:spLocks noEditPoints="1"/>
              </p:cNvSpPr>
              <p:nvPr/>
            </p:nvSpPr>
            <p:spPr bwMode="auto">
              <a:xfrm>
                <a:off x="4373" y="2590"/>
                <a:ext cx="539" cy="566"/>
              </a:xfrm>
              <a:custGeom>
                <a:avLst/>
                <a:gdLst>
                  <a:gd name="T0" fmla="*/ 277 w 333"/>
                  <a:gd name="T1" fmla="*/ 454 h 349"/>
                  <a:gd name="T2" fmla="*/ 280 w 333"/>
                  <a:gd name="T3" fmla="*/ 566 h 349"/>
                  <a:gd name="T4" fmla="*/ 280 w 333"/>
                  <a:gd name="T5" fmla="*/ 566 h 349"/>
                  <a:gd name="T6" fmla="*/ 277 w 333"/>
                  <a:gd name="T7" fmla="*/ 454 h 349"/>
                  <a:gd name="T8" fmla="*/ 121 w 333"/>
                  <a:gd name="T9" fmla="*/ 354 h 349"/>
                  <a:gd name="T10" fmla="*/ 121 w 333"/>
                  <a:gd name="T11" fmla="*/ 354 h 349"/>
                  <a:gd name="T12" fmla="*/ 11 w 333"/>
                  <a:gd name="T13" fmla="*/ 328 h 349"/>
                  <a:gd name="T14" fmla="*/ 11 w 333"/>
                  <a:gd name="T15" fmla="*/ 328 h 349"/>
                  <a:gd name="T16" fmla="*/ 11 w 333"/>
                  <a:gd name="T17" fmla="*/ 328 h 349"/>
                  <a:gd name="T18" fmla="*/ 11 w 333"/>
                  <a:gd name="T19" fmla="*/ 328 h 349"/>
                  <a:gd name="T20" fmla="*/ 0 w 333"/>
                  <a:gd name="T21" fmla="*/ 318 h 349"/>
                  <a:gd name="T22" fmla="*/ 6 w 333"/>
                  <a:gd name="T23" fmla="*/ 323 h 349"/>
                  <a:gd name="T24" fmla="*/ 0 w 333"/>
                  <a:gd name="T25" fmla="*/ 276 h 349"/>
                  <a:gd name="T26" fmla="*/ 8 w 333"/>
                  <a:gd name="T27" fmla="*/ 279 h 349"/>
                  <a:gd name="T28" fmla="*/ 0 w 333"/>
                  <a:gd name="T29" fmla="*/ 251 h 349"/>
                  <a:gd name="T30" fmla="*/ 31 w 333"/>
                  <a:gd name="T31" fmla="*/ 272 h 349"/>
                  <a:gd name="T32" fmla="*/ 31 w 333"/>
                  <a:gd name="T33" fmla="*/ 272 h 349"/>
                  <a:gd name="T34" fmla="*/ 479 w 333"/>
                  <a:gd name="T35" fmla="*/ 125 h 349"/>
                  <a:gd name="T36" fmla="*/ 539 w 333"/>
                  <a:gd name="T37" fmla="*/ 292 h 349"/>
                  <a:gd name="T38" fmla="*/ 479 w 333"/>
                  <a:gd name="T39" fmla="*/ 125 h 349"/>
                  <a:gd name="T40" fmla="*/ 359 w 333"/>
                  <a:gd name="T41" fmla="*/ 107 h 349"/>
                  <a:gd name="T42" fmla="*/ 393 w 333"/>
                  <a:gd name="T43" fmla="*/ 165 h 349"/>
                  <a:gd name="T44" fmla="*/ 424 w 333"/>
                  <a:gd name="T45" fmla="*/ 318 h 349"/>
                  <a:gd name="T46" fmla="*/ 424 w 333"/>
                  <a:gd name="T47" fmla="*/ 318 h 349"/>
                  <a:gd name="T48" fmla="*/ 393 w 333"/>
                  <a:gd name="T49" fmla="*/ 165 h 349"/>
                  <a:gd name="T50" fmla="*/ 36 w 333"/>
                  <a:gd name="T51" fmla="*/ 2 h 349"/>
                  <a:gd name="T52" fmla="*/ 36 w 333"/>
                  <a:gd name="T53" fmla="*/ 2 h 349"/>
                  <a:gd name="T54" fmla="*/ 36 w 333"/>
                  <a:gd name="T55" fmla="*/ 2 h 349"/>
                  <a:gd name="T56" fmla="*/ 36 w 333"/>
                  <a:gd name="T57" fmla="*/ 2 h 349"/>
                  <a:gd name="T58" fmla="*/ 36 w 333"/>
                  <a:gd name="T59" fmla="*/ 2 h 349"/>
                  <a:gd name="T60" fmla="*/ 36 w 333"/>
                  <a:gd name="T61" fmla="*/ 2 h 349"/>
                  <a:gd name="T62" fmla="*/ 36 w 333"/>
                  <a:gd name="T63" fmla="*/ 2 h 349"/>
                  <a:gd name="T64" fmla="*/ 36 w 333"/>
                  <a:gd name="T65" fmla="*/ 2 h 349"/>
                  <a:gd name="T66" fmla="*/ 36 w 333"/>
                  <a:gd name="T67" fmla="*/ 2 h 349"/>
                  <a:gd name="T68" fmla="*/ 36 w 333"/>
                  <a:gd name="T69" fmla="*/ 2 h 349"/>
                  <a:gd name="T70" fmla="*/ 36 w 333"/>
                  <a:gd name="T71" fmla="*/ 0 h 349"/>
                  <a:gd name="T72" fmla="*/ 36 w 333"/>
                  <a:gd name="T73" fmla="*/ 0 h 349"/>
                  <a:gd name="T74" fmla="*/ 36 w 333"/>
                  <a:gd name="T75" fmla="*/ 0 h 349"/>
                  <a:gd name="T76" fmla="*/ 36 w 333"/>
                  <a:gd name="T77" fmla="*/ 0 h 349"/>
                  <a:gd name="T78" fmla="*/ 36 w 333"/>
                  <a:gd name="T79" fmla="*/ 0 h 349"/>
                  <a:gd name="T80" fmla="*/ 36 w 333"/>
                  <a:gd name="T81" fmla="*/ 0 h 3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33" h="349">
                    <a:moveTo>
                      <a:pt x="160" y="274"/>
                    </a:moveTo>
                    <a:cubicBezTo>
                      <a:pt x="163" y="276"/>
                      <a:pt x="167" y="277"/>
                      <a:pt x="171" y="280"/>
                    </a:cubicBezTo>
                    <a:cubicBezTo>
                      <a:pt x="194" y="293"/>
                      <a:pt x="190" y="306"/>
                      <a:pt x="190" y="312"/>
                    </a:cubicBezTo>
                    <a:cubicBezTo>
                      <a:pt x="190" y="317"/>
                      <a:pt x="181" y="334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81" y="334"/>
                      <a:pt x="190" y="317"/>
                      <a:pt x="190" y="312"/>
                    </a:cubicBezTo>
                    <a:cubicBezTo>
                      <a:pt x="190" y="306"/>
                      <a:pt x="194" y="293"/>
                      <a:pt x="171" y="280"/>
                    </a:cubicBezTo>
                    <a:cubicBezTo>
                      <a:pt x="167" y="277"/>
                      <a:pt x="163" y="276"/>
                      <a:pt x="160" y="274"/>
                    </a:cubicBezTo>
                    <a:moveTo>
                      <a:pt x="75" y="218"/>
                    </a:moveTo>
                    <a:cubicBezTo>
                      <a:pt x="86" y="221"/>
                      <a:pt x="99" y="228"/>
                      <a:pt x="115" y="246"/>
                    </a:cubicBezTo>
                    <a:cubicBezTo>
                      <a:pt x="99" y="228"/>
                      <a:pt x="86" y="221"/>
                      <a:pt x="75" y="218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0" y="196"/>
                    </a:moveTo>
                    <a:cubicBezTo>
                      <a:pt x="0" y="197"/>
                      <a:pt x="0" y="197"/>
                      <a:pt x="0" y="197"/>
                    </a:cubicBezTo>
                    <a:cubicBezTo>
                      <a:pt x="2" y="197"/>
                      <a:pt x="4" y="197"/>
                      <a:pt x="4" y="199"/>
                    </a:cubicBezTo>
                    <a:cubicBezTo>
                      <a:pt x="4" y="197"/>
                      <a:pt x="2" y="197"/>
                      <a:pt x="0" y="196"/>
                    </a:cubicBezTo>
                    <a:moveTo>
                      <a:pt x="0" y="17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1" y="171"/>
                      <a:pt x="3" y="172"/>
                      <a:pt x="5" y="172"/>
                    </a:cubicBezTo>
                    <a:cubicBezTo>
                      <a:pt x="3" y="172"/>
                      <a:pt x="1" y="171"/>
                      <a:pt x="0" y="170"/>
                    </a:cubicBezTo>
                    <a:moveTo>
                      <a:pt x="0" y="155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7" y="157"/>
                      <a:pt x="17" y="164"/>
                      <a:pt x="19" y="168"/>
                    </a:cubicBezTo>
                    <a:cubicBezTo>
                      <a:pt x="20" y="171"/>
                      <a:pt x="19" y="172"/>
                      <a:pt x="16" y="172"/>
                    </a:cubicBezTo>
                    <a:cubicBezTo>
                      <a:pt x="19" y="172"/>
                      <a:pt x="20" y="171"/>
                      <a:pt x="19" y="168"/>
                    </a:cubicBezTo>
                    <a:cubicBezTo>
                      <a:pt x="17" y="164"/>
                      <a:pt x="7" y="157"/>
                      <a:pt x="0" y="155"/>
                    </a:cubicBezTo>
                    <a:moveTo>
                      <a:pt x="296" y="77"/>
                    </a:moveTo>
                    <a:cubicBezTo>
                      <a:pt x="296" y="77"/>
                      <a:pt x="296" y="77"/>
                      <a:pt x="296" y="77"/>
                    </a:cubicBezTo>
                    <a:cubicBezTo>
                      <a:pt x="314" y="109"/>
                      <a:pt x="327" y="144"/>
                      <a:pt x="333" y="180"/>
                    </a:cubicBezTo>
                    <a:cubicBezTo>
                      <a:pt x="333" y="180"/>
                      <a:pt x="333" y="180"/>
                      <a:pt x="333" y="180"/>
                    </a:cubicBezTo>
                    <a:cubicBezTo>
                      <a:pt x="327" y="144"/>
                      <a:pt x="314" y="109"/>
                      <a:pt x="296" y="77"/>
                    </a:cubicBezTo>
                    <a:cubicBezTo>
                      <a:pt x="296" y="77"/>
                      <a:pt x="296" y="77"/>
                      <a:pt x="296" y="77"/>
                    </a:cubicBezTo>
                    <a:moveTo>
                      <a:pt x="222" y="66"/>
                    </a:moveTo>
                    <a:cubicBezTo>
                      <a:pt x="222" y="66"/>
                      <a:pt x="222" y="66"/>
                      <a:pt x="222" y="66"/>
                    </a:cubicBezTo>
                    <a:cubicBezTo>
                      <a:pt x="237" y="81"/>
                      <a:pt x="244" y="84"/>
                      <a:pt x="243" y="102"/>
                    </a:cubicBezTo>
                    <a:cubicBezTo>
                      <a:pt x="242" y="123"/>
                      <a:pt x="245" y="126"/>
                      <a:pt x="245" y="150"/>
                    </a:cubicBezTo>
                    <a:cubicBezTo>
                      <a:pt x="245" y="174"/>
                      <a:pt x="255" y="177"/>
                      <a:pt x="262" y="196"/>
                    </a:cubicBezTo>
                    <a:cubicBezTo>
                      <a:pt x="265" y="206"/>
                      <a:pt x="269" y="209"/>
                      <a:pt x="274" y="213"/>
                    </a:cubicBezTo>
                    <a:cubicBezTo>
                      <a:pt x="269" y="209"/>
                      <a:pt x="265" y="206"/>
                      <a:pt x="262" y="196"/>
                    </a:cubicBezTo>
                    <a:cubicBezTo>
                      <a:pt x="255" y="177"/>
                      <a:pt x="245" y="174"/>
                      <a:pt x="245" y="150"/>
                    </a:cubicBezTo>
                    <a:cubicBezTo>
                      <a:pt x="245" y="126"/>
                      <a:pt x="242" y="123"/>
                      <a:pt x="243" y="102"/>
                    </a:cubicBezTo>
                    <a:cubicBezTo>
                      <a:pt x="244" y="84"/>
                      <a:pt x="237" y="81"/>
                      <a:pt x="222" y="66"/>
                    </a:cubicBezTo>
                    <a:moveTo>
                      <a:pt x="22" y="1"/>
                    </a:moveTo>
                    <a:cubicBezTo>
                      <a:pt x="20" y="5"/>
                      <a:pt x="17" y="9"/>
                      <a:pt x="14" y="12"/>
                    </a:cubicBezTo>
                    <a:cubicBezTo>
                      <a:pt x="17" y="9"/>
                      <a:pt x="20" y="5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1" name="Freeform 27"/>
              <p:cNvSpPr>
                <a:spLocks/>
              </p:cNvSpPr>
              <p:nvPr/>
            </p:nvSpPr>
            <p:spPr bwMode="auto">
              <a:xfrm>
                <a:off x="4912" y="2882"/>
                <a:ext cx="10" cy="89"/>
              </a:xfrm>
              <a:custGeom>
                <a:avLst/>
                <a:gdLst>
                  <a:gd name="T0" fmla="*/ 0 w 6"/>
                  <a:gd name="T1" fmla="*/ 0 h 55"/>
                  <a:gd name="T2" fmla="*/ 0 w 6"/>
                  <a:gd name="T3" fmla="*/ 0 h 55"/>
                  <a:gd name="T4" fmla="*/ 0 w 6"/>
                  <a:gd name="T5" fmla="*/ 0 h 55"/>
                  <a:gd name="T6" fmla="*/ 10 w 6"/>
                  <a:gd name="T7" fmla="*/ 89 h 55"/>
                  <a:gd name="T8" fmla="*/ 0 w 6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8"/>
                      <a:pt x="6" y="36"/>
                      <a:pt x="6" y="55"/>
                    </a:cubicBezTo>
                    <a:cubicBezTo>
                      <a:pt x="6" y="36"/>
                      <a:pt x="4" y="18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2" name="Freeform 28"/>
              <p:cNvSpPr>
                <a:spLocks/>
              </p:cNvSpPr>
              <p:nvPr/>
            </p:nvSpPr>
            <p:spPr bwMode="auto">
              <a:xfrm>
                <a:off x="4978" y="2558"/>
                <a:ext cx="122" cy="107"/>
              </a:xfrm>
              <a:custGeom>
                <a:avLst/>
                <a:gdLst>
                  <a:gd name="T0" fmla="*/ 26 w 75"/>
                  <a:gd name="T1" fmla="*/ 104 h 66"/>
                  <a:gd name="T2" fmla="*/ 0 w 75"/>
                  <a:gd name="T3" fmla="*/ 49 h 66"/>
                  <a:gd name="T4" fmla="*/ 3 w 75"/>
                  <a:gd name="T5" fmla="*/ 42 h 66"/>
                  <a:gd name="T6" fmla="*/ 89 w 75"/>
                  <a:gd name="T7" fmla="*/ 2 h 66"/>
                  <a:gd name="T8" fmla="*/ 94 w 75"/>
                  <a:gd name="T9" fmla="*/ 3 h 66"/>
                  <a:gd name="T10" fmla="*/ 120 w 75"/>
                  <a:gd name="T11" fmla="*/ 58 h 66"/>
                  <a:gd name="T12" fmla="*/ 119 w 75"/>
                  <a:gd name="T13" fmla="*/ 65 h 66"/>
                  <a:gd name="T14" fmla="*/ 33 w 75"/>
                  <a:gd name="T15" fmla="*/ 105 h 66"/>
                  <a:gd name="T16" fmla="*/ 26 w 75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5" h="66">
                    <a:moveTo>
                      <a:pt x="16" y="64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28"/>
                      <a:pt x="0" y="27"/>
                      <a:pt x="2" y="2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6" y="0"/>
                      <a:pt x="58" y="1"/>
                      <a:pt x="58" y="2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5" y="38"/>
                      <a:pt x="75" y="39"/>
                      <a:pt x="73" y="40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19" y="66"/>
                      <a:pt x="17" y="65"/>
                      <a:pt x="16" y="6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3" name="Freeform 29"/>
              <p:cNvSpPr>
                <a:spLocks/>
              </p:cNvSpPr>
              <p:nvPr/>
            </p:nvSpPr>
            <p:spPr bwMode="auto">
              <a:xfrm>
                <a:off x="4982" y="2599"/>
                <a:ext cx="18" cy="17"/>
              </a:xfrm>
              <a:custGeom>
                <a:avLst/>
                <a:gdLst>
                  <a:gd name="T0" fmla="*/ 18 w 11"/>
                  <a:gd name="T1" fmla="*/ 12 h 11"/>
                  <a:gd name="T2" fmla="*/ 5 w 11"/>
                  <a:gd name="T3" fmla="*/ 17 h 11"/>
                  <a:gd name="T4" fmla="*/ 0 w 11"/>
                  <a:gd name="T5" fmla="*/ 9 h 11"/>
                  <a:gd name="T6" fmla="*/ 3 w 11"/>
                  <a:gd name="T7" fmla="*/ 3 h 11"/>
                  <a:gd name="T8" fmla="*/ 11 w 11"/>
                  <a:gd name="T9" fmla="*/ 0 h 11"/>
                  <a:gd name="T10" fmla="*/ 18 w 11"/>
                  <a:gd name="T11" fmla="*/ 12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8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4" name="Freeform 30"/>
              <p:cNvSpPr>
                <a:spLocks/>
              </p:cNvSpPr>
              <p:nvPr/>
            </p:nvSpPr>
            <p:spPr bwMode="auto">
              <a:xfrm>
                <a:off x="4996" y="2590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5" name="Freeform 31"/>
              <p:cNvSpPr>
                <a:spLocks/>
              </p:cNvSpPr>
              <p:nvPr/>
            </p:nvSpPr>
            <p:spPr bwMode="auto">
              <a:xfrm>
                <a:off x="5011" y="2584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6" name="Freeform 32"/>
              <p:cNvSpPr>
                <a:spLocks/>
              </p:cNvSpPr>
              <p:nvPr/>
            </p:nvSpPr>
            <p:spPr bwMode="auto">
              <a:xfrm>
                <a:off x="4988" y="261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7" name="Freeform 33"/>
              <p:cNvSpPr>
                <a:spLocks/>
              </p:cNvSpPr>
              <p:nvPr/>
            </p:nvSpPr>
            <p:spPr bwMode="auto">
              <a:xfrm>
                <a:off x="5003" y="2605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8" name="Freeform 34"/>
              <p:cNvSpPr>
                <a:spLocks/>
              </p:cNvSpPr>
              <p:nvPr/>
            </p:nvSpPr>
            <p:spPr bwMode="auto">
              <a:xfrm>
                <a:off x="5017" y="259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4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9" name="Freeform 35"/>
              <p:cNvSpPr>
                <a:spLocks/>
              </p:cNvSpPr>
              <p:nvPr/>
            </p:nvSpPr>
            <p:spPr bwMode="auto">
              <a:xfrm>
                <a:off x="5027" y="2576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0" name="Freeform 36"/>
              <p:cNvSpPr>
                <a:spLocks/>
              </p:cNvSpPr>
              <p:nvPr/>
            </p:nvSpPr>
            <p:spPr bwMode="auto">
              <a:xfrm>
                <a:off x="5042" y="2569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1" name="Freeform 37"/>
              <p:cNvSpPr>
                <a:spLocks/>
              </p:cNvSpPr>
              <p:nvPr/>
            </p:nvSpPr>
            <p:spPr bwMode="auto">
              <a:xfrm>
                <a:off x="5056" y="2563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3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2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2" name="Freeform 38"/>
              <p:cNvSpPr>
                <a:spLocks/>
              </p:cNvSpPr>
              <p:nvPr/>
            </p:nvSpPr>
            <p:spPr bwMode="auto">
              <a:xfrm>
                <a:off x="5034" y="2590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3" name="Freeform 39"/>
              <p:cNvSpPr>
                <a:spLocks/>
              </p:cNvSpPr>
              <p:nvPr/>
            </p:nvSpPr>
            <p:spPr bwMode="auto">
              <a:xfrm>
                <a:off x="5048" y="2584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4" name="Freeform 40"/>
              <p:cNvSpPr>
                <a:spLocks/>
              </p:cNvSpPr>
              <p:nvPr/>
            </p:nvSpPr>
            <p:spPr bwMode="auto">
              <a:xfrm>
                <a:off x="5064" y="2576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5" name="Freeform 41"/>
              <p:cNvSpPr>
                <a:spLocks/>
              </p:cNvSpPr>
              <p:nvPr/>
            </p:nvSpPr>
            <p:spPr bwMode="auto">
              <a:xfrm>
                <a:off x="4995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6" name="Freeform 42"/>
              <p:cNvSpPr>
                <a:spLocks/>
              </p:cNvSpPr>
              <p:nvPr/>
            </p:nvSpPr>
            <p:spPr bwMode="auto">
              <a:xfrm>
                <a:off x="5011" y="2621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7" name="Freeform 43"/>
              <p:cNvSpPr>
                <a:spLocks/>
              </p:cNvSpPr>
              <p:nvPr/>
            </p:nvSpPr>
            <p:spPr bwMode="auto">
              <a:xfrm>
                <a:off x="5025" y="2613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8" name="Freeform 44"/>
              <p:cNvSpPr>
                <a:spLocks/>
              </p:cNvSpPr>
              <p:nvPr/>
            </p:nvSpPr>
            <p:spPr bwMode="auto">
              <a:xfrm>
                <a:off x="5001" y="2642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9" name="Freeform 45"/>
              <p:cNvSpPr>
                <a:spLocks/>
              </p:cNvSpPr>
              <p:nvPr/>
            </p:nvSpPr>
            <p:spPr bwMode="auto">
              <a:xfrm>
                <a:off x="5017" y="263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0" name="Freeform 46"/>
              <p:cNvSpPr>
                <a:spLocks/>
              </p:cNvSpPr>
              <p:nvPr/>
            </p:nvSpPr>
            <p:spPr bwMode="auto">
              <a:xfrm>
                <a:off x="5032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1" name="Freeform 47"/>
              <p:cNvSpPr>
                <a:spLocks/>
              </p:cNvSpPr>
              <p:nvPr/>
            </p:nvSpPr>
            <p:spPr bwMode="auto">
              <a:xfrm>
                <a:off x="5042" y="2607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5 w 17"/>
                  <a:gd name="T3" fmla="*/ 19 h 19"/>
                  <a:gd name="T4" fmla="*/ 0 w 17"/>
                  <a:gd name="T5" fmla="*/ 6 h 19"/>
                  <a:gd name="T6" fmla="*/ 13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2" name="Freeform 48"/>
              <p:cNvSpPr>
                <a:spLocks/>
              </p:cNvSpPr>
              <p:nvPr/>
            </p:nvSpPr>
            <p:spPr bwMode="auto">
              <a:xfrm>
                <a:off x="5056" y="2599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3" name="Freeform 49"/>
              <p:cNvSpPr>
                <a:spLocks/>
              </p:cNvSpPr>
              <p:nvPr/>
            </p:nvSpPr>
            <p:spPr bwMode="auto">
              <a:xfrm>
                <a:off x="5071" y="259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4" name="Freeform 50"/>
              <p:cNvSpPr>
                <a:spLocks/>
              </p:cNvSpPr>
              <p:nvPr/>
            </p:nvSpPr>
            <p:spPr bwMode="auto">
              <a:xfrm>
                <a:off x="5048" y="2621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5" name="Freeform 51"/>
              <p:cNvSpPr>
                <a:spLocks/>
              </p:cNvSpPr>
              <p:nvPr/>
            </p:nvSpPr>
            <p:spPr bwMode="auto">
              <a:xfrm>
                <a:off x="5063" y="2613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6" name="Freeform 52"/>
              <p:cNvSpPr>
                <a:spLocks/>
              </p:cNvSpPr>
              <p:nvPr/>
            </p:nvSpPr>
            <p:spPr bwMode="auto">
              <a:xfrm>
                <a:off x="5077" y="2607"/>
                <a:ext cx="20" cy="19"/>
              </a:xfrm>
              <a:custGeom>
                <a:avLst/>
                <a:gdLst>
                  <a:gd name="T0" fmla="*/ 17 w 12"/>
                  <a:gd name="T1" fmla="*/ 14 h 12"/>
                  <a:gd name="T2" fmla="*/ 7 w 12"/>
                  <a:gd name="T3" fmla="*/ 19 h 12"/>
                  <a:gd name="T4" fmla="*/ 0 w 12"/>
                  <a:gd name="T5" fmla="*/ 6 h 12"/>
                  <a:gd name="T6" fmla="*/ 13 w 12"/>
                  <a:gd name="T7" fmla="*/ 0 h 12"/>
                  <a:gd name="T8" fmla="*/ 18 w 12"/>
                  <a:gd name="T9" fmla="*/ 10 h 12"/>
                  <a:gd name="T10" fmla="*/ 17 w 12"/>
                  <a:gd name="T11" fmla="*/ 14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0" y="9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7" name="Freeform 53"/>
              <p:cNvSpPr>
                <a:spLocks/>
              </p:cNvSpPr>
              <p:nvPr/>
            </p:nvSpPr>
            <p:spPr bwMode="auto">
              <a:xfrm>
                <a:off x="5121" y="2490"/>
                <a:ext cx="123" cy="107"/>
              </a:xfrm>
              <a:custGeom>
                <a:avLst/>
                <a:gdLst>
                  <a:gd name="T0" fmla="*/ 28 w 76"/>
                  <a:gd name="T1" fmla="*/ 104 h 66"/>
                  <a:gd name="T2" fmla="*/ 2 w 76"/>
                  <a:gd name="T3" fmla="*/ 49 h 66"/>
                  <a:gd name="T4" fmla="*/ 3 w 76"/>
                  <a:gd name="T5" fmla="*/ 42 h 66"/>
                  <a:gd name="T6" fmla="*/ 91 w 76"/>
                  <a:gd name="T7" fmla="*/ 2 h 66"/>
                  <a:gd name="T8" fmla="*/ 95 w 76"/>
                  <a:gd name="T9" fmla="*/ 3 h 66"/>
                  <a:gd name="T10" fmla="*/ 121 w 76"/>
                  <a:gd name="T11" fmla="*/ 58 h 66"/>
                  <a:gd name="T12" fmla="*/ 120 w 76"/>
                  <a:gd name="T13" fmla="*/ 65 h 66"/>
                  <a:gd name="T14" fmla="*/ 34 w 76"/>
                  <a:gd name="T15" fmla="*/ 105 h 66"/>
                  <a:gd name="T16" fmla="*/ 28 w 76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6" h="66">
                    <a:moveTo>
                      <a:pt x="17" y="64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0" y="28"/>
                      <a:pt x="1" y="27"/>
                      <a:pt x="2" y="26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8"/>
                      <a:pt x="75" y="39"/>
                      <a:pt x="74" y="4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0" y="66"/>
                      <a:pt x="18" y="65"/>
                      <a:pt x="17" y="6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8" name="Freeform 54"/>
              <p:cNvSpPr>
                <a:spLocks/>
              </p:cNvSpPr>
              <p:nvPr/>
            </p:nvSpPr>
            <p:spPr bwMode="auto">
              <a:xfrm>
                <a:off x="5126" y="2529"/>
                <a:ext cx="18" cy="19"/>
              </a:xfrm>
              <a:custGeom>
                <a:avLst/>
                <a:gdLst>
                  <a:gd name="T0" fmla="*/ 18 w 11"/>
                  <a:gd name="T1" fmla="*/ 13 h 12"/>
                  <a:gd name="T2" fmla="*/ 5 w 11"/>
                  <a:gd name="T3" fmla="*/ 19 h 12"/>
                  <a:gd name="T4" fmla="*/ 0 w 11"/>
                  <a:gd name="T5" fmla="*/ 10 h 12"/>
                  <a:gd name="T6" fmla="*/ 3 w 11"/>
                  <a:gd name="T7" fmla="*/ 5 h 12"/>
                  <a:gd name="T8" fmla="*/ 11 w 11"/>
                  <a:gd name="T9" fmla="*/ 0 h 12"/>
                  <a:gd name="T10" fmla="*/ 18 w 11"/>
                  <a:gd name="T11" fmla="*/ 13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8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4"/>
                      <a:pt x="2" y="3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9" name="Freeform 55"/>
              <p:cNvSpPr>
                <a:spLocks/>
              </p:cNvSpPr>
              <p:nvPr/>
            </p:nvSpPr>
            <p:spPr bwMode="auto">
              <a:xfrm>
                <a:off x="5140" y="2522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0" name="Freeform 56"/>
              <p:cNvSpPr>
                <a:spLocks/>
              </p:cNvSpPr>
              <p:nvPr/>
            </p:nvSpPr>
            <p:spPr bwMode="auto">
              <a:xfrm>
                <a:off x="5155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1" name="Freeform 57"/>
              <p:cNvSpPr>
                <a:spLocks/>
              </p:cNvSpPr>
              <p:nvPr/>
            </p:nvSpPr>
            <p:spPr bwMode="auto">
              <a:xfrm>
                <a:off x="5132" y="2544"/>
                <a:ext cx="18" cy="19"/>
              </a:xfrm>
              <a:custGeom>
                <a:avLst/>
                <a:gdLst>
                  <a:gd name="T0" fmla="*/ 18 w 18"/>
                  <a:gd name="T1" fmla="*/ 12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2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2" name="Freeform 58"/>
              <p:cNvSpPr>
                <a:spLocks/>
              </p:cNvSpPr>
              <p:nvPr/>
            </p:nvSpPr>
            <p:spPr bwMode="auto">
              <a:xfrm>
                <a:off x="5147" y="2537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3" name="Freeform 59"/>
              <p:cNvSpPr>
                <a:spLocks/>
              </p:cNvSpPr>
              <p:nvPr/>
            </p:nvSpPr>
            <p:spPr bwMode="auto">
              <a:xfrm>
                <a:off x="5162" y="2531"/>
                <a:ext cx="19" cy="17"/>
              </a:xfrm>
              <a:custGeom>
                <a:avLst/>
                <a:gdLst>
                  <a:gd name="T0" fmla="*/ 19 w 19"/>
                  <a:gd name="T1" fmla="*/ 13 h 17"/>
                  <a:gd name="T2" fmla="*/ 6 w 19"/>
                  <a:gd name="T3" fmla="*/ 17 h 17"/>
                  <a:gd name="T4" fmla="*/ 0 w 19"/>
                  <a:gd name="T5" fmla="*/ 4 h 17"/>
                  <a:gd name="T6" fmla="*/ 13 w 19"/>
                  <a:gd name="T7" fmla="*/ 0 h 17"/>
                  <a:gd name="T8" fmla="*/ 19 w 19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7">
                    <a:moveTo>
                      <a:pt x="19" y="13"/>
                    </a:moveTo>
                    <a:lnTo>
                      <a:pt x="6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4" name="Freeform 60"/>
              <p:cNvSpPr>
                <a:spLocks/>
              </p:cNvSpPr>
              <p:nvPr/>
            </p:nvSpPr>
            <p:spPr bwMode="auto">
              <a:xfrm>
                <a:off x="5171" y="2508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5" name="Freeform 61"/>
              <p:cNvSpPr>
                <a:spLocks/>
              </p:cNvSpPr>
              <p:nvPr/>
            </p:nvSpPr>
            <p:spPr bwMode="auto">
              <a:xfrm>
                <a:off x="5186" y="2501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6" name="Freeform 62"/>
              <p:cNvSpPr>
                <a:spLocks/>
              </p:cNvSpPr>
              <p:nvPr/>
            </p:nvSpPr>
            <p:spPr bwMode="auto">
              <a:xfrm>
                <a:off x="5200" y="2495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2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1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7" name="Freeform 63"/>
              <p:cNvSpPr>
                <a:spLocks/>
              </p:cNvSpPr>
              <p:nvPr/>
            </p:nvSpPr>
            <p:spPr bwMode="auto">
              <a:xfrm>
                <a:off x="5178" y="252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8" name="Freeform 64"/>
              <p:cNvSpPr>
                <a:spLocks/>
              </p:cNvSpPr>
              <p:nvPr/>
            </p:nvSpPr>
            <p:spPr bwMode="auto">
              <a:xfrm>
                <a:off x="5192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9" name="Freeform 65"/>
              <p:cNvSpPr>
                <a:spLocks/>
              </p:cNvSpPr>
              <p:nvPr/>
            </p:nvSpPr>
            <p:spPr bwMode="auto">
              <a:xfrm>
                <a:off x="5209" y="2508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4 w 17"/>
                  <a:gd name="T3" fmla="*/ 19 h 19"/>
                  <a:gd name="T4" fmla="*/ 0 w 17"/>
                  <a:gd name="T5" fmla="*/ 6 h 19"/>
                  <a:gd name="T6" fmla="*/ 12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4" y="19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0" name="Freeform 66"/>
              <p:cNvSpPr>
                <a:spLocks/>
              </p:cNvSpPr>
              <p:nvPr/>
            </p:nvSpPr>
            <p:spPr bwMode="auto">
              <a:xfrm>
                <a:off x="5139" y="2560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1" name="Freeform 67"/>
              <p:cNvSpPr>
                <a:spLocks/>
              </p:cNvSpPr>
              <p:nvPr/>
            </p:nvSpPr>
            <p:spPr bwMode="auto">
              <a:xfrm>
                <a:off x="5153" y="2553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2" name="Freeform 68"/>
              <p:cNvSpPr>
                <a:spLocks/>
              </p:cNvSpPr>
              <p:nvPr/>
            </p:nvSpPr>
            <p:spPr bwMode="auto">
              <a:xfrm>
                <a:off x="5170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3" name="Freeform 69"/>
              <p:cNvSpPr>
                <a:spLocks/>
              </p:cNvSpPr>
              <p:nvPr/>
            </p:nvSpPr>
            <p:spPr bwMode="auto">
              <a:xfrm>
                <a:off x="5145" y="2574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4" name="Freeform 70"/>
              <p:cNvSpPr>
                <a:spLocks/>
              </p:cNvSpPr>
              <p:nvPr/>
            </p:nvSpPr>
            <p:spPr bwMode="auto">
              <a:xfrm>
                <a:off x="5162" y="2568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5" name="Freeform 71"/>
              <p:cNvSpPr>
                <a:spLocks/>
              </p:cNvSpPr>
              <p:nvPr/>
            </p:nvSpPr>
            <p:spPr bwMode="auto">
              <a:xfrm>
                <a:off x="5176" y="2560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6" name="Freeform 72"/>
              <p:cNvSpPr>
                <a:spLocks/>
              </p:cNvSpPr>
              <p:nvPr/>
            </p:nvSpPr>
            <p:spPr bwMode="auto">
              <a:xfrm>
                <a:off x="5184" y="253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5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7" name="Freeform 73"/>
              <p:cNvSpPr>
                <a:spLocks/>
              </p:cNvSpPr>
              <p:nvPr/>
            </p:nvSpPr>
            <p:spPr bwMode="auto">
              <a:xfrm>
                <a:off x="5200" y="2531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8" name="Freeform 74"/>
              <p:cNvSpPr>
                <a:spLocks/>
              </p:cNvSpPr>
              <p:nvPr/>
            </p:nvSpPr>
            <p:spPr bwMode="auto">
              <a:xfrm>
                <a:off x="5215" y="2524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9" name="Freeform 75"/>
              <p:cNvSpPr>
                <a:spLocks/>
              </p:cNvSpPr>
              <p:nvPr/>
            </p:nvSpPr>
            <p:spPr bwMode="auto">
              <a:xfrm>
                <a:off x="5192" y="255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0" name="Freeform 76"/>
              <p:cNvSpPr>
                <a:spLocks/>
              </p:cNvSpPr>
              <p:nvPr/>
            </p:nvSpPr>
            <p:spPr bwMode="auto">
              <a:xfrm>
                <a:off x="5207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1" name="Freeform 77"/>
              <p:cNvSpPr>
                <a:spLocks/>
              </p:cNvSpPr>
              <p:nvPr/>
            </p:nvSpPr>
            <p:spPr bwMode="auto">
              <a:xfrm>
                <a:off x="5221" y="2539"/>
                <a:ext cx="20" cy="17"/>
              </a:xfrm>
              <a:custGeom>
                <a:avLst/>
                <a:gdLst>
                  <a:gd name="T0" fmla="*/ 17 w 12"/>
                  <a:gd name="T1" fmla="*/ 14 h 11"/>
                  <a:gd name="T2" fmla="*/ 7 w 12"/>
                  <a:gd name="T3" fmla="*/ 17 h 11"/>
                  <a:gd name="T4" fmla="*/ 0 w 12"/>
                  <a:gd name="T5" fmla="*/ 5 h 11"/>
                  <a:gd name="T6" fmla="*/ 13 w 12"/>
                  <a:gd name="T7" fmla="*/ 0 h 11"/>
                  <a:gd name="T8" fmla="*/ 18 w 12"/>
                  <a:gd name="T9" fmla="*/ 8 h 11"/>
                  <a:gd name="T10" fmla="*/ 17 w 12"/>
                  <a:gd name="T11" fmla="*/ 14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0" y="9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2" name="Freeform 78"/>
              <p:cNvSpPr>
                <a:spLocks/>
              </p:cNvSpPr>
              <p:nvPr/>
            </p:nvSpPr>
            <p:spPr bwMode="auto">
              <a:xfrm>
                <a:off x="5076" y="2529"/>
                <a:ext cx="71" cy="108"/>
              </a:xfrm>
              <a:custGeom>
                <a:avLst/>
                <a:gdLst>
                  <a:gd name="T0" fmla="*/ 24 w 44"/>
                  <a:gd name="T1" fmla="*/ 2 h 67"/>
                  <a:gd name="T2" fmla="*/ 6 w 44"/>
                  <a:gd name="T3" fmla="*/ 10 h 67"/>
                  <a:gd name="T4" fmla="*/ 2 w 44"/>
                  <a:gd name="T5" fmla="*/ 24 h 67"/>
                  <a:gd name="T6" fmla="*/ 34 w 44"/>
                  <a:gd name="T7" fmla="*/ 90 h 67"/>
                  <a:gd name="T8" fmla="*/ 45 w 44"/>
                  <a:gd name="T9" fmla="*/ 95 h 67"/>
                  <a:gd name="T10" fmla="*/ 45 w 44"/>
                  <a:gd name="T11" fmla="*/ 100 h 67"/>
                  <a:gd name="T12" fmla="*/ 61 w 44"/>
                  <a:gd name="T13" fmla="*/ 105 h 67"/>
                  <a:gd name="T14" fmla="*/ 68 w 44"/>
                  <a:gd name="T15" fmla="*/ 89 h 67"/>
                  <a:gd name="T16" fmla="*/ 65 w 44"/>
                  <a:gd name="T17" fmla="*/ 85 h 67"/>
                  <a:gd name="T18" fmla="*/ 68 w 44"/>
                  <a:gd name="T19" fmla="*/ 73 h 67"/>
                  <a:gd name="T20" fmla="*/ 37 w 44"/>
                  <a:gd name="T21" fmla="*/ 6 h 67"/>
                  <a:gd name="T22" fmla="*/ 24 w 44"/>
                  <a:gd name="T23" fmla="*/ 2 h 6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" h="67">
                    <a:moveTo>
                      <a:pt x="15" y="1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0" y="12"/>
                      <a:pt x="1" y="15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8"/>
                      <a:pt x="25" y="60"/>
                      <a:pt x="28" y="59"/>
                    </a:cubicBezTo>
                    <a:cubicBezTo>
                      <a:pt x="28" y="60"/>
                      <a:pt x="28" y="61"/>
                      <a:pt x="28" y="62"/>
                    </a:cubicBezTo>
                    <a:cubicBezTo>
                      <a:pt x="30" y="65"/>
                      <a:pt x="35" y="67"/>
                      <a:pt x="38" y="65"/>
                    </a:cubicBezTo>
                    <a:cubicBezTo>
                      <a:pt x="42" y="63"/>
                      <a:pt x="44" y="59"/>
                      <a:pt x="42" y="55"/>
                    </a:cubicBezTo>
                    <a:cubicBezTo>
                      <a:pt x="42" y="54"/>
                      <a:pt x="41" y="54"/>
                      <a:pt x="40" y="53"/>
                    </a:cubicBezTo>
                    <a:cubicBezTo>
                      <a:pt x="43" y="51"/>
                      <a:pt x="44" y="48"/>
                      <a:pt x="42" y="4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1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3" name="Freeform 79"/>
              <p:cNvSpPr>
                <a:spLocks/>
              </p:cNvSpPr>
              <p:nvPr/>
            </p:nvSpPr>
            <p:spPr bwMode="auto">
              <a:xfrm>
                <a:off x="5055" y="2498"/>
                <a:ext cx="58" cy="46"/>
              </a:xfrm>
              <a:custGeom>
                <a:avLst/>
                <a:gdLst>
                  <a:gd name="T0" fmla="*/ 45 w 36"/>
                  <a:gd name="T1" fmla="*/ 2 h 28"/>
                  <a:gd name="T2" fmla="*/ 3 w 36"/>
                  <a:gd name="T3" fmla="*/ 23 h 28"/>
                  <a:gd name="T4" fmla="*/ 2 w 36"/>
                  <a:gd name="T5" fmla="*/ 26 h 28"/>
                  <a:gd name="T6" fmla="*/ 10 w 36"/>
                  <a:gd name="T7" fmla="*/ 43 h 28"/>
                  <a:gd name="T8" fmla="*/ 13 w 36"/>
                  <a:gd name="T9" fmla="*/ 44 h 28"/>
                  <a:gd name="T10" fmla="*/ 56 w 36"/>
                  <a:gd name="T11" fmla="*/ 25 h 28"/>
                  <a:gd name="T12" fmla="*/ 58 w 36"/>
                  <a:gd name="T13" fmla="*/ 20 h 28"/>
                  <a:gd name="T14" fmla="*/ 50 w 36"/>
                  <a:gd name="T15" fmla="*/ 3 h 28"/>
                  <a:gd name="T16" fmla="*/ 45 w 36"/>
                  <a:gd name="T17" fmla="*/ 2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28">
                    <a:moveTo>
                      <a:pt x="28" y="1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5"/>
                      <a:pt x="1" y="1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7"/>
                      <a:pt x="7" y="28"/>
                      <a:pt x="8" y="27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4"/>
                      <a:pt x="36" y="13"/>
                      <a:pt x="36" y="1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4" name="Freeform 80"/>
              <p:cNvSpPr>
                <a:spLocks/>
              </p:cNvSpPr>
              <p:nvPr/>
            </p:nvSpPr>
            <p:spPr bwMode="auto">
              <a:xfrm>
                <a:off x="5092" y="2529"/>
                <a:ext cx="55" cy="105"/>
              </a:xfrm>
              <a:custGeom>
                <a:avLst/>
                <a:gdLst>
                  <a:gd name="T0" fmla="*/ 8 w 34"/>
                  <a:gd name="T1" fmla="*/ 2 h 65"/>
                  <a:gd name="T2" fmla="*/ 0 w 34"/>
                  <a:gd name="T3" fmla="*/ 6 h 65"/>
                  <a:gd name="T4" fmla="*/ 47 w 34"/>
                  <a:gd name="T5" fmla="*/ 105 h 65"/>
                  <a:gd name="T6" fmla="*/ 52 w 34"/>
                  <a:gd name="T7" fmla="*/ 89 h 65"/>
                  <a:gd name="T8" fmla="*/ 49 w 34"/>
                  <a:gd name="T9" fmla="*/ 86 h 65"/>
                  <a:gd name="T10" fmla="*/ 52 w 34"/>
                  <a:gd name="T11" fmla="*/ 73 h 65"/>
                  <a:gd name="T12" fmla="*/ 21 w 34"/>
                  <a:gd name="T13" fmla="*/ 6 h 65"/>
                  <a:gd name="T14" fmla="*/ 8 w 34"/>
                  <a:gd name="T15" fmla="*/ 2 h 6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4" h="65">
                    <a:moveTo>
                      <a:pt x="5" y="1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2" y="63"/>
                      <a:pt x="34" y="59"/>
                      <a:pt x="32" y="55"/>
                    </a:cubicBezTo>
                    <a:cubicBezTo>
                      <a:pt x="32" y="54"/>
                      <a:pt x="31" y="54"/>
                      <a:pt x="30" y="53"/>
                    </a:cubicBezTo>
                    <a:cubicBezTo>
                      <a:pt x="33" y="51"/>
                      <a:pt x="34" y="48"/>
                      <a:pt x="32" y="4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1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5" name="Freeform 81"/>
              <p:cNvSpPr>
                <a:spLocks/>
              </p:cNvSpPr>
              <p:nvPr/>
            </p:nvSpPr>
            <p:spPr bwMode="auto">
              <a:xfrm>
                <a:off x="5079" y="2498"/>
                <a:ext cx="34" cy="34"/>
              </a:xfrm>
              <a:custGeom>
                <a:avLst/>
                <a:gdLst>
                  <a:gd name="T0" fmla="*/ 21 w 21"/>
                  <a:gd name="T1" fmla="*/ 2 h 21"/>
                  <a:gd name="T2" fmla="*/ 0 w 21"/>
                  <a:gd name="T3" fmla="*/ 11 h 21"/>
                  <a:gd name="T4" fmla="*/ 11 w 21"/>
                  <a:gd name="T5" fmla="*/ 34 h 21"/>
                  <a:gd name="T6" fmla="*/ 32 w 21"/>
                  <a:gd name="T7" fmla="*/ 24 h 21"/>
                  <a:gd name="T8" fmla="*/ 34 w 21"/>
                  <a:gd name="T9" fmla="*/ 19 h 21"/>
                  <a:gd name="T10" fmla="*/ 26 w 21"/>
                  <a:gd name="T11" fmla="*/ 3 h 21"/>
                  <a:gd name="T12" fmla="*/ 2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13" y="1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3"/>
                      <a:pt x="21" y="1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6" name="Freeform 82"/>
              <p:cNvSpPr>
                <a:spLocks/>
              </p:cNvSpPr>
              <p:nvPr/>
            </p:nvSpPr>
            <p:spPr bwMode="auto">
              <a:xfrm>
                <a:off x="3587" y="3288"/>
                <a:ext cx="107" cy="124"/>
              </a:xfrm>
              <a:custGeom>
                <a:avLst/>
                <a:gdLst>
                  <a:gd name="T0" fmla="*/ 58 w 66"/>
                  <a:gd name="T1" fmla="*/ 122 h 76"/>
                  <a:gd name="T2" fmla="*/ 3 w 66"/>
                  <a:gd name="T3" fmla="*/ 95 h 76"/>
                  <a:gd name="T4" fmla="*/ 2 w 66"/>
                  <a:gd name="T5" fmla="*/ 90 h 76"/>
                  <a:gd name="T6" fmla="*/ 44 w 66"/>
                  <a:gd name="T7" fmla="*/ 3 h 76"/>
                  <a:gd name="T8" fmla="*/ 49 w 66"/>
                  <a:gd name="T9" fmla="*/ 2 h 76"/>
                  <a:gd name="T10" fmla="*/ 104 w 66"/>
                  <a:gd name="T11" fmla="*/ 28 h 76"/>
                  <a:gd name="T12" fmla="*/ 107 w 66"/>
                  <a:gd name="T13" fmla="*/ 34 h 76"/>
                  <a:gd name="T14" fmla="*/ 65 w 66"/>
                  <a:gd name="T15" fmla="*/ 121 h 76"/>
                  <a:gd name="T16" fmla="*/ 58 w 66"/>
                  <a:gd name="T17" fmla="*/ 122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6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6"/>
                      <a:pt x="1" y="55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1"/>
                      <a:pt x="29" y="0"/>
                      <a:pt x="30" y="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20"/>
                      <a:pt x="66" y="21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9" y="75"/>
                      <a:pt x="37" y="76"/>
                      <a:pt x="36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7" name="Freeform 83"/>
              <p:cNvSpPr>
                <a:spLocks/>
              </p:cNvSpPr>
              <p:nvPr/>
            </p:nvSpPr>
            <p:spPr bwMode="auto">
              <a:xfrm>
                <a:off x="3592" y="3368"/>
                <a:ext cx="17" cy="18"/>
              </a:xfrm>
              <a:custGeom>
                <a:avLst/>
                <a:gdLst>
                  <a:gd name="T0" fmla="*/ 17 w 11"/>
                  <a:gd name="T1" fmla="*/ 5 h 11"/>
                  <a:gd name="T2" fmla="*/ 11 w 11"/>
                  <a:gd name="T3" fmla="*/ 18 h 11"/>
                  <a:gd name="T4" fmla="*/ 2 w 11"/>
                  <a:gd name="T5" fmla="*/ 15 h 11"/>
                  <a:gd name="T6" fmla="*/ 0 w 11"/>
                  <a:gd name="T7" fmla="*/ 8 h 11"/>
                  <a:gd name="T8" fmla="*/ 5 w 11"/>
                  <a:gd name="T9" fmla="*/ 0 h 11"/>
                  <a:gd name="T10" fmla="*/ 17 w 11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7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8" name="Freeform 84"/>
              <p:cNvSpPr>
                <a:spLocks/>
              </p:cNvSpPr>
              <p:nvPr/>
            </p:nvSpPr>
            <p:spPr bwMode="auto">
              <a:xfrm>
                <a:off x="3598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9" name="Freeform 85"/>
              <p:cNvSpPr>
                <a:spLocks/>
              </p:cNvSpPr>
              <p:nvPr/>
            </p:nvSpPr>
            <p:spPr bwMode="auto">
              <a:xfrm>
                <a:off x="3605" y="3337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0" name="Freeform 86"/>
              <p:cNvSpPr>
                <a:spLocks/>
              </p:cNvSpPr>
              <p:nvPr/>
            </p:nvSpPr>
            <p:spPr bwMode="auto">
              <a:xfrm>
                <a:off x="3605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1" name="Freeform 87"/>
              <p:cNvSpPr>
                <a:spLocks/>
              </p:cNvSpPr>
              <p:nvPr/>
            </p:nvSpPr>
            <p:spPr bwMode="auto">
              <a:xfrm>
                <a:off x="3613" y="3360"/>
                <a:ext cx="18" cy="18"/>
              </a:xfrm>
              <a:custGeom>
                <a:avLst/>
                <a:gdLst>
                  <a:gd name="T0" fmla="*/ 18 w 18"/>
                  <a:gd name="T1" fmla="*/ 6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6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2" name="Freeform 88"/>
              <p:cNvSpPr>
                <a:spLocks/>
              </p:cNvSpPr>
              <p:nvPr/>
            </p:nvSpPr>
            <p:spPr bwMode="auto">
              <a:xfrm>
                <a:off x="3619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3" name="Freeform 89"/>
              <p:cNvSpPr>
                <a:spLocks/>
              </p:cNvSpPr>
              <p:nvPr/>
            </p:nvSpPr>
            <p:spPr bwMode="auto">
              <a:xfrm>
                <a:off x="3613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4" name="Freeform 90"/>
              <p:cNvSpPr>
                <a:spLocks/>
              </p:cNvSpPr>
              <p:nvPr/>
            </p:nvSpPr>
            <p:spPr bwMode="auto">
              <a:xfrm>
                <a:off x="3619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5" name="Freeform 91"/>
              <p:cNvSpPr>
                <a:spLocks/>
              </p:cNvSpPr>
              <p:nvPr/>
            </p:nvSpPr>
            <p:spPr bwMode="auto">
              <a:xfrm>
                <a:off x="3627" y="3292"/>
                <a:ext cx="20" cy="19"/>
              </a:xfrm>
              <a:custGeom>
                <a:avLst/>
                <a:gdLst>
                  <a:gd name="T0" fmla="*/ 20 w 12"/>
                  <a:gd name="T1" fmla="*/ 6 h 12"/>
                  <a:gd name="T2" fmla="*/ 13 w 12"/>
                  <a:gd name="T3" fmla="*/ 19 h 12"/>
                  <a:gd name="T4" fmla="*/ 0 w 12"/>
                  <a:gd name="T5" fmla="*/ 13 h 12"/>
                  <a:gd name="T6" fmla="*/ 5 w 12"/>
                  <a:gd name="T7" fmla="*/ 3 h 12"/>
                  <a:gd name="T8" fmla="*/ 10 w 12"/>
                  <a:gd name="T9" fmla="*/ 2 h 12"/>
                  <a:gd name="T10" fmla="*/ 20 w 12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2" y="4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5" y="0"/>
                      <a:pt x="6" y="1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6" name="Freeform 92"/>
              <p:cNvSpPr>
                <a:spLocks/>
              </p:cNvSpPr>
              <p:nvPr/>
            </p:nvSpPr>
            <p:spPr bwMode="auto">
              <a:xfrm>
                <a:off x="3627" y="3329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7" name="Freeform 93"/>
              <p:cNvSpPr>
                <a:spLocks/>
              </p:cNvSpPr>
              <p:nvPr/>
            </p:nvSpPr>
            <p:spPr bwMode="auto">
              <a:xfrm>
                <a:off x="3634" y="331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2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8" name="Freeform 94"/>
              <p:cNvSpPr>
                <a:spLocks/>
              </p:cNvSpPr>
              <p:nvPr/>
            </p:nvSpPr>
            <p:spPr bwMode="auto">
              <a:xfrm>
                <a:off x="3642" y="329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9" name="Freeform 95"/>
              <p:cNvSpPr>
                <a:spLocks/>
              </p:cNvSpPr>
              <p:nvPr/>
            </p:nvSpPr>
            <p:spPr bwMode="auto">
              <a:xfrm>
                <a:off x="3621" y="3382"/>
                <a:ext cx="18" cy="18"/>
              </a:xfrm>
              <a:custGeom>
                <a:avLst/>
                <a:gdLst>
                  <a:gd name="T0" fmla="*/ 18 w 18"/>
                  <a:gd name="T1" fmla="*/ 5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0" name="Freeform 96"/>
              <p:cNvSpPr>
                <a:spLocks/>
              </p:cNvSpPr>
              <p:nvPr/>
            </p:nvSpPr>
            <p:spPr bwMode="auto">
              <a:xfrm>
                <a:off x="3627" y="336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1" name="Freeform 97"/>
              <p:cNvSpPr>
                <a:spLocks/>
              </p:cNvSpPr>
              <p:nvPr/>
            </p:nvSpPr>
            <p:spPr bwMode="auto">
              <a:xfrm>
                <a:off x="3635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2" name="Freeform 98"/>
              <p:cNvSpPr>
                <a:spLocks/>
              </p:cNvSpPr>
              <p:nvPr/>
            </p:nvSpPr>
            <p:spPr bwMode="auto">
              <a:xfrm>
                <a:off x="3635" y="3389"/>
                <a:ext cx="18" cy="18"/>
              </a:xfrm>
              <a:custGeom>
                <a:avLst/>
                <a:gdLst>
                  <a:gd name="T0" fmla="*/ 18 w 11"/>
                  <a:gd name="T1" fmla="*/ 7 h 11"/>
                  <a:gd name="T2" fmla="*/ 15 w 11"/>
                  <a:gd name="T3" fmla="*/ 16 h 11"/>
                  <a:gd name="T4" fmla="*/ 8 w 11"/>
                  <a:gd name="T5" fmla="*/ 18 h 11"/>
                  <a:gd name="T6" fmla="*/ 0 w 11"/>
                  <a:gd name="T7" fmla="*/ 13 h 11"/>
                  <a:gd name="T8" fmla="*/ 5 w 11"/>
                  <a:gd name="T9" fmla="*/ 0 h 11"/>
                  <a:gd name="T10" fmla="*/ 18 w 11"/>
                  <a:gd name="T11" fmla="*/ 7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4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6" y="11"/>
                      <a:pt x="5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3" name="Freeform 99"/>
              <p:cNvSpPr>
                <a:spLocks/>
              </p:cNvSpPr>
              <p:nvPr/>
            </p:nvSpPr>
            <p:spPr bwMode="auto">
              <a:xfrm>
                <a:off x="3642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4" name="Freeform 100"/>
              <p:cNvSpPr>
                <a:spLocks/>
              </p:cNvSpPr>
              <p:nvPr/>
            </p:nvSpPr>
            <p:spPr bwMode="auto">
              <a:xfrm>
                <a:off x="3650" y="3358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5" name="Freeform 101"/>
              <p:cNvSpPr>
                <a:spLocks/>
              </p:cNvSpPr>
              <p:nvPr/>
            </p:nvSpPr>
            <p:spPr bwMode="auto">
              <a:xfrm>
                <a:off x="3642" y="3335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6" name="Freeform 102"/>
              <p:cNvSpPr>
                <a:spLocks/>
              </p:cNvSpPr>
              <p:nvPr/>
            </p:nvSpPr>
            <p:spPr bwMode="auto">
              <a:xfrm>
                <a:off x="3650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7" name="Freeform 103"/>
              <p:cNvSpPr>
                <a:spLocks/>
              </p:cNvSpPr>
              <p:nvPr/>
            </p:nvSpPr>
            <p:spPr bwMode="auto">
              <a:xfrm>
                <a:off x="3656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8" name="Freeform 104"/>
              <p:cNvSpPr>
                <a:spLocks/>
              </p:cNvSpPr>
              <p:nvPr/>
            </p:nvSpPr>
            <p:spPr bwMode="auto">
              <a:xfrm>
                <a:off x="3656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9" name="Freeform 105"/>
              <p:cNvSpPr>
                <a:spLocks/>
              </p:cNvSpPr>
              <p:nvPr/>
            </p:nvSpPr>
            <p:spPr bwMode="auto">
              <a:xfrm>
                <a:off x="3665" y="3329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0" name="Freeform 106"/>
              <p:cNvSpPr>
                <a:spLocks/>
              </p:cNvSpPr>
              <p:nvPr/>
            </p:nvSpPr>
            <p:spPr bwMode="auto">
              <a:xfrm>
                <a:off x="3671" y="3313"/>
                <a:ext cx="19" cy="19"/>
              </a:xfrm>
              <a:custGeom>
                <a:avLst/>
                <a:gdLst>
                  <a:gd name="T0" fmla="*/ 17 w 12"/>
                  <a:gd name="T1" fmla="*/ 10 h 12"/>
                  <a:gd name="T2" fmla="*/ 13 w 12"/>
                  <a:gd name="T3" fmla="*/ 19 h 12"/>
                  <a:gd name="T4" fmla="*/ 0 w 12"/>
                  <a:gd name="T5" fmla="*/ 13 h 12"/>
                  <a:gd name="T6" fmla="*/ 6 w 12"/>
                  <a:gd name="T7" fmla="*/ 0 h 12"/>
                  <a:gd name="T8" fmla="*/ 16 w 12"/>
                  <a:gd name="T9" fmla="*/ 5 h 12"/>
                  <a:gd name="T10" fmla="*/ 17 w 12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4"/>
                      <a:pt x="12" y="5"/>
                      <a:pt x="11" y="6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1" name="Freeform 107"/>
              <p:cNvSpPr>
                <a:spLocks/>
              </p:cNvSpPr>
              <p:nvPr/>
            </p:nvSpPr>
            <p:spPr bwMode="auto">
              <a:xfrm>
                <a:off x="3656" y="3146"/>
                <a:ext cx="107" cy="121"/>
              </a:xfrm>
              <a:custGeom>
                <a:avLst/>
                <a:gdLst>
                  <a:gd name="T0" fmla="*/ 58 w 66"/>
                  <a:gd name="T1" fmla="*/ 121 h 75"/>
                  <a:gd name="T2" fmla="*/ 3 w 66"/>
                  <a:gd name="T3" fmla="*/ 94 h 75"/>
                  <a:gd name="T4" fmla="*/ 2 w 66"/>
                  <a:gd name="T5" fmla="*/ 87 h 75"/>
                  <a:gd name="T6" fmla="*/ 44 w 66"/>
                  <a:gd name="T7" fmla="*/ 3 h 75"/>
                  <a:gd name="T8" fmla="*/ 50 w 66"/>
                  <a:gd name="T9" fmla="*/ 0 h 75"/>
                  <a:gd name="T10" fmla="*/ 104 w 66"/>
                  <a:gd name="T11" fmla="*/ 27 h 75"/>
                  <a:gd name="T12" fmla="*/ 107 w 66"/>
                  <a:gd name="T13" fmla="*/ 34 h 75"/>
                  <a:gd name="T14" fmla="*/ 65 w 66"/>
                  <a:gd name="T15" fmla="*/ 118 h 75"/>
                  <a:gd name="T16" fmla="*/ 58 w 66"/>
                  <a:gd name="T17" fmla="*/ 121 h 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5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7"/>
                      <a:pt x="0" y="56"/>
                      <a:pt x="1" y="54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0"/>
                      <a:pt x="29" y="0"/>
                      <a:pt x="31" y="0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19"/>
                      <a:pt x="66" y="21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39" y="75"/>
                      <a:pt x="38" y="75"/>
                      <a:pt x="36" y="7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2" name="Freeform 108"/>
              <p:cNvSpPr>
                <a:spLocks/>
              </p:cNvSpPr>
              <p:nvPr/>
            </p:nvSpPr>
            <p:spPr bwMode="auto">
              <a:xfrm>
                <a:off x="3661" y="3224"/>
                <a:ext cx="18" cy="19"/>
              </a:xfrm>
              <a:custGeom>
                <a:avLst/>
                <a:gdLst>
                  <a:gd name="T0" fmla="*/ 18 w 11"/>
                  <a:gd name="T1" fmla="*/ 6 h 12"/>
                  <a:gd name="T2" fmla="*/ 11 w 11"/>
                  <a:gd name="T3" fmla="*/ 19 h 12"/>
                  <a:gd name="T4" fmla="*/ 3 w 11"/>
                  <a:gd name="T5" fmla="*/ 14 h 12"/>
                  <a:gd name="T6" fmla="*/ 0 w 11"/>
                  <a:gd name="T7" fmla="*/ 10 h 12"/>
                  <a:gd name="T8" fmla="*/ 5 w 11"/>
                  <a:gd name="T9" fmla="*/ 0 h 12"/>
                  <a:gd name="T10" fmla="*/ 18 w 11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4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3" name="Freeform 109"/>
              <p:cNvSpPr>
                <a:spLocks/>
              </p:cNvSpPr>
              <p:nvPr/>
            </p:nvSpPr>
            <p:spPr bwMode="auto">
              <a:xfrm>
                <a:off x="3668" y="3209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4" name="Freeform 110"/>
              <p:cNvSpPr>
                <a:spLocks/>
              </p:cNvSpPr>
              <p:nvPr/>
            </p:nvSpPr>
            <p:spPr bwMode="auto">
              <a:xfrm>
                <a:off x="3674" y="3195"/>
                <a:ext cx="20" cy="17"/>
              </a:xfrm>
              <a:custGeom>
                <a:avLst/>
                <a:gdLst>
                  <a:gd name="T0" fmla="*/ 20 w 20"/>
                  <a:gd name="T1" fmla="*/ 6 h 17"/>
                  <a:gd name="T2" fmla="*/ 13 w 20"/>
                  <a:gd name="T3" fmla="*/ 17 h 17"/>
                  <a:gd name="T4" fmla="*/ 0 w 20"/>
                  <a:gd name="T5" fmla="*/ 13 h 17"/>
                  <a:gd name="T6" fmla="*/ 7 w 20"/>
                  <a:gd name="T7" fmla="*/ 0 h 17"/>
                  <a:gd name="T8" fmla="*/ 20 w 20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6"/>
                    </a:moveTo>
                    <a:lnTo>
                      <a:pt x="13" y="17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5" name="Freeform 111"/>
              <p:cNvSpPr>
                <a:spLocks/>
              </p:cNvSpPr>
              <p:nvPr/>
            </p:nvSpPr>
            <p:spPr bwMode="auto">
              <a:xfrm>
                <a:off x="3674" y="3232"/>
                <a:ext cx="20" cy="18"/>
              </a:xfrm>
              <a:custGeom>
                <a:avLst/>
                <a:gdLst>
                  <a:gd name="T0" fmla="*/ 20 w 20"/>
                  <a:gd name="T1" fmla="*/ 5 h 18"/>
                  <a:gd name="T2" fmla="*/ 13 w 20"/>
                  <a:gd name="T3" fmla="*/ 18 h 18"/>
                  <a:gd name="T4" fmla="*/ 0 w 20"/>
                  <a:gd name="T5" fmla="*/ 13 h 18"/>
                  <a:gd name="T6" fmla="*/ 7 w 20"/>
                  <a:gd name="T7" fmla="*/ 0 h 18"/>
                  <a:gd name="T8" fmla="*/ 20 w 20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6" name="Freeform 112"/>
              <p:cNvSpPr>
                <a:spLocks/>
              </p:cNvSpPr>
              <p:nvPr/>
            </p:nvSpPr>
            <p:spPr bwMode="auto">
              <a:xfrm>
                <a:off x="3682" y="3216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7" name="Freeform 113"/>
              <p:cNvSpPr>
                <a:spLocks/>
              </p:cNvSpPr>
              <p:nvPr/>
            </p:nvSpPr>
            <p:spPr bwMode="auto">
              <a:xfrm>
                <a:off x="3689" y="3201"/>
                <a:ext cx="19" cy="19"/>
              </a:xfrm>
              <a:custGeom>
                <a:avLst/>
                <a:gdLst>
                  <a:gd name="T0" fmla="*/ 19 w 19"/>
                  <a:gd name="T1" fmla="*/ 7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7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7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8" name="Freeform 114"/>
              <p:cNvSpPr>
                <a:spLocks/>
              </p:cNvSpPr>
              <p:nvPr/>
            </p:nvSpPr>
            <p:spPr bwMode="auto">
              <a:xfrm>
                <a:off x="3682" y="317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9" name="Freeform 115"/>
              <p:cNvSpPr>
                <a:spLocks/>
              </p:cNvSpPr>
              <p:nvPr/>
            </p:nvSpPr>
            <p:spPr bwMode="auto">
              <a:xfrm>
                <a:off x="3690" y="316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0" name="Freeform 116"/>
              <p:cNvSpPr>
                <a:spLocks/>
              </p:cNvSpPr>
              <p:nvPr/>
            </p:nvSpPr>
            <p:spPr bwMode="auto">
              <a:xfrm>
                <a:off x="3697" y="3149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3 w 12"/>
                  <a:gd name="T3" fmla="*/ 18 h 11"/>
                  <a:gd name="T4" fmla="*/ 0 w 12"/>
                  <a:gd name="T5" fmla="*/ 11 h 11"/>
                  <a:gd name="T6" fmla="*/ 5 w 12"/>
                  <a:gd name="T7" fmla="*/ 3 h 11"/>
                  <a:gd name="T8" fmla="*/ 10 w 12"/>
                  <a:gd name="T9" fmla="*/ 2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5" y="0"/>
                      <a:pt x="6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1" name="Freeform 117"/>
              <p:cNvSpPr>
                <a:spLocks/>
              </p:cNvSpPr>
              <p:nvPr/>
            </p:nvSpPr>
            <p:spPr bwMode="auto">
              <a:xfrm>
                <a:off x="3697" y="3185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2" name="Freeform 118"/>
              <p:cNvSpPr>
                <a:spLocks/>
              </p:cNvSpPr>
              <p:nvPr/>
            </p:nvSpPr>
            <p:spPr bwMode="auto">
              <a:xfrm>
                <a:off x="3705" y="3170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3" name="Freeform 119"/>
              <p:cNvSpPr>
                <a:spLocks/>
              </p:cNvSpPr>
              <p:nvPr/>
            </p:nvSpPr>
            <p:spPr bwMode="auto">
              <a:xfrm>
                <a:off x="3712" y="315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2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2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4" name="Freeform 120"/>
              <p:cNvSpPr>
                <a:spLocks/>
              </p:cNvSpPr>
              <p:nvPr/>
            </p:nvSpPr>
            <p:spPr bwMode="auto">
              <a:xfrm>
                <a:off x="3690" y="323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5" name="Freeform 121"/>
              <p:cNvSpPr>
                <a:spLocks/>
              </p:cNvSpPr>
              <p:nvPr/>
            </p:nvSpPr>
            <p:spPr bwMode="auto">
              <a:xfrm>
                <a:off x="3697" y="3224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6" name="Freeform 122"/>
              <p:cNvSpPr>
                <a:spLocks/>
              </p:cNvSpPr>
              <p:nvPr/>
            </p:nvSpPr>
            <p:spPr bwMode="auto">
              <a:xfrm>
                <a:off x="3705" y="3209"/>
                <a:ext cx="19" cy="18"/>
              </a:xfrm>
              <a:custGeom>
                <a:avLst/>
                <a:gdLst>
                  <a:gd name="T0" fmla="*/ 19 w 19"/>
                  <a:gd name="T1" fmla="*/ 7 h 18"/>
                  <a:gd name="T2" fmla="*/ 13 w 19"/>
                  <a:gd name="T3" fmla="*/ 18 h 18"/>
                  <a:gd name="T4" fmla="*/ 0 w 19"/>
                  <a:gd name="T5" fmla="*/ 13 h 18"/>
                  <a:gd name="T6" fmla="*/ 7 w 19"/>
                  <a:gd name="T7" fmla="*/ 0 h 18"/>
                  <a:gd name="T8" fmla="*/ 19 w 19"/>
                  <a:gd name="T9" fmla="*/ 7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7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7" name="Freeform 123"/>
              <p:cNvSpPr>
                <a:spLocks/>
              </p:cNvSpPr>
              <p:nvPr/>
            </p:nvSpPr>
            <p:spPr bwMode="auto">
              <a:xfrm>
                <a:off x="3705" y="3246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4 w 12"/>
                  <a:gd name="T3" fmla="*/ 15 h 11"/>
                  <a:gd name="T4" fmla="*/ 8 w 12"/>
                  <a:gd name="T5" fmla="*/ 16 h 11"/>
                  <a:gd name="T6" fmla="*/ 0 w 12"/>
                  <a:gd name="T7" fmla="*/ 13 h 11"/>
                  <a:gd name="T8" fmla="*/ 6 w 12"/>
                  <a:gd name="T9" fmla="*/ 0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7" y="11"/>
                      <a:pt x="5" y="1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8" name="Freeform 124"/>
              <p:cNvSpPr>
                <a:spLocks/>
              </p:cNvSpPr>
              <p:nvPr/>
            </p:nvSpPr>
            <p:spPr bwMode="auto">
              <a:xfrm>
                <a:off x="3712" y="3230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2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2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9" name="Freeform 125"/>
              <p:cNvSpPr>
                <a:spLocks/>
              </p:cNvSpPr>
              <p:nvPr/>
            </p:nvSpPr>
            <p:spPr bwMode="auto">
              <a:xfrm>
                <a:off x="3720" y="321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0" name="Freeform 126"/>
              <p:cNvSpPr>
                <a:spLocks/>
              </p:cNvSpPr>
              <p:nvPr/>
            </p:nvSpPr>
            <p:spPr bwMode="auto">
              <a:xfrm>
                <a:off x="3713" y="3193"/>
                <a:ext cx="18" cy="19"/>
              </a:xfrm>
              <a:custGeom>
                <a:avLst/>
                <a:gdLst>
                  <a:gd name="T0" fmla="*/ 18 w 18"/>
                  <a:gd name="T1" fmla="*/ 6 h 19"/>
                  <a:gd name="T2" fmla="*/ 13 w 18"/>
                  <a:gd name="T3" fmla="*/ 19 h 19"/>
                  <a:gd name="T4" fmla="*/ 0 w 18"/>
                  <a:gd name="T5" fmla="*/ 13 h 19"/>
                  <a:gd name="T6" fmla="*/ 5 w 18"/>
                  <a:gd name="T7" fmla="*/ 0 h 19"/>
                  <a:gd name="T8" fmla="*/ 18 w 18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1" name="Freeform 127"/>
              <p:cNvSpPr>
                <a:spLocks/>
              </p:cNvSpPr>
              <p:nvPr/>
            </p:nvSpPr>
            <p:spPr bwMode="auto">
              <a:xfrm>
                <a:off x="3720" y="317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2" name="Freeform 128"/>
              <p:cNvSpPr>
                <a:spLocks/>
              </p:cNvSpPr>
              <p:nvPr/>
            </p:nvSpPr>
            <p:spPr bwMode="auto">
              <a:xfrm>
                <a:off x="3728" y="316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3" name="Freeform 129"/>
              <p:cNvSpPr>
                <a:spLocks/>
              </p:cNvSpPr>
              <p:nvPr/>
            </p:nvSpPr>
            <p:spPr bwMode="auto">
              <a:xfrm>
                <a:off x="3726" y="3199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4" name="Freeform 130"/>
              <p:cNvSpPr>
                <a:spLocks/>
              </p:cNvSpPr>
              <p:nvPr/>
            </p:nvSpPr>
            <p:spPr bwMode="auto">
              <a:xfrm>
                <a:off x="3734" y="3185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5" name="Freeform 131"/>
              <p:cNvSpPr>
                <a:spLocks/>
              </p:cNvSpPr>
              <p:nvPr/>
            </p:nvSpPr>
            <p:spPr bwMode="auto">
              <a:xfrm>
                <a:off x="3742" y="3170"/>
                <a:ext cx="18" cy="20"/>
              </a:xfrm>
              <a:custGeom>
                <a:avLst/>
                <a:gdLst>
                  <a:gd name="T0" fmla="*/ 16 w 11"/>
                  <a:gd name="T1" fmla="*/ 10 h 12"/>
                  <a:gd name="T2" fmla="*/ 13 w 11"/>
                  <a:gd name="T3" fmla="*/ 20 h 12"/>
                  <a:gd name="T4" fmla="*/ 0 w 11"/>
                  <a:gd name="T5" fmla="*/ 13 h 12"/>
                  <a:gd name="T6" fmla="*/ 5 w 11"/>
                  <a:gd name="T7" fmla="*/ 0 h 12"/>
                  <a:gd name="T8" fmla="*/ 15 w 11"/>
                  <a:gd name="T9" fmla="*/ 5 h 12"/>
                  <a:gd name="T10" fmla="*/ 16 w 11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5"/>
                      <a:pt x="10" y="6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6" name="Freeform 132"/>
              <p:cNvSpPr>
                <a:spLocks/>
              </p:cNvSpPr>
              <p:nvPr/>
            </p:nvSpPr>
            <p:spPr bwMode="auto">
              <a:xfrm>
                <a:off x="3627" y="3242"/>
                <a:ext cx="107" cy="72"/>
              </a:xfrm>
              <a:custGeom>
                <a:avLst/>
                <a:gdLst>
                  <a:gd name="T0" fmla="*/ 10 w 66"/>
                  <a:gd name="T1" fmla="*/ 8 h 45"/>
                  <a:gd name="T2" fmla="*/ 2 w 66"/>
                  <a:gd name="T3" fmla="*/ 24 h 45"/>
                  <a:gd name="T4" fmla="*/ 6 w 66"/>
                  <a:gd name="T5" fmla="*/ 37 h 45"/>
                  <a:gd name="T6" fmla="*/ 73 w 66"/>
                  <a:gd name="T7" fmla="*/ 69 h 45"/>
                  <a:gd name="T8" fmla="*/ 86 w 66"/>
                  <a:gd name="T9" fmla="*/ 67 h 45"/>
                  <a:gd name="T10" fmla="*/ 89 w 66"/>
                  <a:gd name="T11" fmla="*/ 69 h 45"/>
                  <a:gd name="T12" fmla="*/ 105 w 66"/>
                  <a:gd name="T13" fmla="*/ 64 h 45"/>
                  <a:gd name="T14" fmla="*/ 99 w 66"/>
                  <a:gd name="T15" fmla="*/ 48 h 45"/>
                  <a:gd name="T16" fmla="*/ 96 w 66"/>
                  <a:gd name="T17" fmla="*/ 46 h 45"/>
                  <a:gd name="T18" fmla="*/ 89 w 66"/>
                  <a:gd name="T19" fmla="*/ 35 h 45"/>
                  <a:gd name="T20" fmla="*/ 24 w 66"/>
                  <a:gd name="T21" fmla="*/ 3 h 45"/>
                  <a:gd name="T22" fmla="*/ 10 w 66"/>
                  <a:gd name="T23" fmla="*/ 8 h 4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6" h="45">
                    <a:moveTo>
                      <a:pt x="6" y="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0" y="18"/>
                      <a:pt x="1" y="22"/>
                      <a:pt x="4" y="2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8" y="45"/>
                      <a:pt x="51" y="44"/>
                      <a:pt x="53" y="42"/>
                    </a:cubicBezTo>
                    <a:cubicBezTo>
                      <a:pt x="53" y="42"/>
                      <a:pt x="54" y="43"/>
                      <a:pt x="55" y="43"/>
                    </a:cubicBezTo>
                    <a:cubicBezTo>
                      <a:pt x="58" y="45"/>
                      <a:pt x="63" y="43"/>
                      <a:pt x="65" y="40"/>
                    </a:cubicBezTo>
                    <a:cubicBezTo>
                      <a:pt x="66" y="36"/>
                      <a:pt x="65" y="32"/>
                      <a:pt x="61" y="30"/>
                    </a:cubicBezTo>
                    <a:cubicBezTo>
                      <a:pt x="60" y="29"/>
                      <a:pt x="60" y="29"/>
                      <a:pt x="59" y="29"/>
                    </a:cubicBezTo>
                    <a:cubicBezTo>
                      <a:pt x="59" y="26"/>
                      <a:pt x="58" y="23"/>
                      <a:pt x="55" y="2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2" y="0"/>
                      <a:pt x="8" y="2"/>
                      <a:pt x="6" y="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7" name="Freeform 133"/>
              <p:cNvSpPr>
                <a:spLocks/>
              </p:cNvSpPr>
              <p:nvPr/>
            </p:nvSpPr>
            <p:spPr bwMode="auto">
              <a:xfrm>
                <a:off x="3597" y="3222"/>
                <a:ext cx="45" cy="58"/>
              </a:xfrm>
              <a:custGeom>
                <a:avLst/>
                <a:gdLst>
                  <a:gd name="T0" fmla="*/ 23 w 28"/>
                  <a:gd name="T1" fmla="*/ 2 h 36"/>
                  <a:gd name="T2" fmla="*/ 2 w 28"/>
                  <a:gd name="T3" fmla="*/ 45 h 36"/>
                  <a:gd name="T4" fmla="*/ 3 w 28"/>
                  <a:gd name="T5" fmla="*/ 48 h 36"/>
                  <a:gd name="T6" fmla="*/ 19 w 28"/>
                  <a:gd name="T7" fmla="*/ 56 h 36"/>
                  <a:gd name="T8" fmla="*/ 23 w 28"/>
                  <a:gd name="T9" fmla="*/ 55 h 36"/>
                  <a:gd name="T10" fmla="*/ 43 w 28"/>
                  <a:gd name="T11" fmla="*/ 13 h 36"/>
                  <a:gd name="T12" fmla="*/ 42 w 28"/>
                  <a:gd name="T13" fmla="*/ 8 h 36"/>
                  <a:gd name="T14" fmla="*/ 26 w 28"/>
                  <a:gd name="T15" fmla="*/ 0 h 36"/>
                  <a:gd name="T16" fmla="*/ 23 w 28"/>
                  <a:gd name="T17" fmla="*/ 2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14" y="1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1" y="30"/>
                      <a:pt x="2" y="30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6"/>
                      <a:pt x="14" y="35"/>
                      <a:pt x="14" y="34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8" y="7"/>
                      <a:pt x="27" y="6"/>
                      <a:pt x="2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8" name="Freeform 134"/>
              <p:cNvSpPr>
                <a:spLocks/>
              </p:cNvSpPr>
              <p:nvPr/>
            </p:nvSpPr>
            <p:spPr bwMode="auto">
              <a:xfrm>
                <a:off x="3634" y="3242"/>
                <a:ext cx="100" cy="63"/>
              </a:xfrm>
              <a:custGeom>
                <a:avLst/>
                <a:gdLst>
                  <a:gd name="T0" fmla="*/ 3 w 62"/>
                  <a:gd name="T1" fmla="*/ 8 h 39"/>
                  <a:gd name="T2" fmla="*/ 0 w 62"/>
                  <a:gd name="T3" fmla="*/ 16 h 39"/>
                  <a:gd name="T4" fmla="*/ 98 w 62"/>
                  <a:gd name="T5" fmla="*/ 63 h 39"/>
                  <a:gd name="T6" fmla="*/ 92 w 62"/>
                  <a:gd name="T7" fmla="*/ 48 h 39"/>
                  <a:gd name="T8" fmla="*/ 89 w 62"/>
                  <a:gd name="T9" fmla="*/ 47 h 39"/>
                  <a:gd name="T10" fmla="*/ 82 w 62"/>
                  <a:gd name="T11" fmla="*/ 36 h 39"/>
                  <a:gd name="T12" fmla="*/ 18 w 62"/>
                  <a:gd name="T13" fmla="*/ 3 h 39"/>
                  <a:gd name="T14" fmla="*/ 3 w 62"/>
                  <a:gd name="T15" fmla="*/ 8 h 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2" h="39">
                    <a:moveTo>
                      <a:pt x="2" y="5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2" y="36"/>
                      <a:pt x="61" y="31"/>
                      <a:pt x="57" y="30"/>
                    </a:cubicBezTo>
                    <a:cubicBezTo>
                      <a:pt x="56" y="29"/>
                      <a:pt x="56" y="29"/>
                      <a:pt x="55" y="29"/>
                    </a:cubicBezTo>
                    <a:cubicBezTo>
                      <a:pt x="55" y="26"/>
                      <a:pt x="54" y="23"/>
                      <a:pt x="51" y="2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4" y="2"/>
                      <a:pt x="2" y="5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9" name="Freeform 135"/>
              <p:cNvSpPr>
                <a:spLocks/>
              </p:cNvSpPr>
              <p:nvPr/>
            </p:nvSpPr>
            <p:spPr bwMode="auto">
              <a:xfrm>
                <a:off x="3608" y="3222"/>
                <a:ext cx="34" cy="34"/>
              </a:xfrm>
              <a:custGeom>
                <a:avLst/>
                <a:gdLst>
                  <a:gd name="T0" fmla="*/ 11 w 21"/>
                  <a:gd name="T1" fmla="*/ 2 h 21"/>
                  <a:gd name="T2" fmla="*/ 0 w 21"/>
                  <a:gd name="T3" fmla="*/ 23 h 21"/>
                  <a:gd name="T4" fmla="*/ 23 w 21"/>
                  <a:gd name="T5" fmla="*/ 34 h 21"/>
                  <a:gd name="T6" fmla="*/ 32 w 21"/>
                  <a:gd name="T7" fmla="*/ 13 h 21"/>
                  <a:gd name="T8" fmla="*/ 31 w 21"/>
                  <a:gd name="T9" fmla="*/ 8 h 21"/>
                  <a:gd name="T10" fmla="*/ 15 w 21"/>
                  <a:gd name="T11" fmla="*/ 0 h 21"/>
                  <a:gd name="T12" fmla="*/ 1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7" y="1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0" name="Freeform 136"/>
              <p:cNvSpPr>
                <a:spLocks/>
              </p:cNvSpPr>
              <p:nvPr/>
            </p:nvSpPr>
            <p:spPr bwMode="auto">
              <a:xfrm>
                <a:off x="4957" y="3321"/>
                <a:ext cx="99" cy="95"/>
              </a:xfrm>
              <a:custGeom>
                <a:avLst/>
                <a:gdLst>
                  <a:gd name="T0" fmla="*/ 2 w 61"/>
                  <a:gd name="T1" fmla="*/ 40 h 59"/>
                  <a:gd name="T2" fmla="*/ 31 w 61"/>
                  <a:gd name="T3" fmla="*/ 3 h 59"/>
                  <a:gd name="T4" fmla="*/ 37 w 61"/>
                  <a:gd name="T5" fmla="*/ 2 h 59"/>
                  <a:gd name="T6" fmla="*/ 96 w 61"/>
                  <a:gd name="T7" fmla="*/ 50 h 59"/>
                  <a:gd name="T8" fmla="*/ 97 w 61"/>
                  <a:gd name="T9" fmla="*/ 55 h 59"/>
                  <a:gd name="T10" fmla="*/ 67 w 61"/>
                  <a:gd name="T11" fmla="*/ 92 h 59"/>
                  <a:gd name="T12" fmla="*/ 62 w 61"/>
                  <a:gd name="T13" fmla="*/ 93 h 59"/>
                  <a:gd name="T14" fmla="*/ 2 w 61"/>
                  <a:gd name="T15" fmla="*/ 45 h 59"/>
                  <a:gd name="T16" fmla="*/ 2 w 61"/>
                  <a:gd name="T17" fmla="*/ 40 h 5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1" h="59">
                    <a:moveTo>
                      <a:pt x="1" y="25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0" y="1"/>
                      <a:pt x="22" y="0"/>
                      <a:pt x="23" y="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0" y="31"/>
                      <a:pt x="61" y="33"/>
                      <a:pt x="60" y="34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9"/>
                      <a:pt x="38" y="5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6"/>
                      <a:pt x="1" y="2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1" name="Freeform 137"/>
              <p:cNvSpPr>
                <a:spLocks/>
              </p:cNvSpPr>
              <p:nvPr/>
            </p:nvSpPr>
            <p:spPr bwMode="auto">
              <a:xfrm>
                <a:off x="4983" y="3324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8 h 10"/>
                  <a:gd name="T4" fmla="*/ 7 w 10"/>
                  <a:gd name="T5" fmla="*/ 2 h 10"/>
                  <a:gd name="T6" fmla="*/ 10 w 10"/>
                  <a:gd name="T7" fmla="*/ 2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6" y="0"/>
                      <a:pt x="6" y="1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2" name="Freeform 138"/>
              <p:cNvSpPr>
                <a:spLocks/>
              </p:cNvSpPr>
              <p:nvPr/>
            </p:nvSpPr>
            <p:spPr bwMode="auto">
              <a:xfrm>
                <a:off x="4995" y="333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3" name="Freeform 139"/>
              <p:cNvSpPr>
                <a:spLocks/>
              </p:cNvSpPr>
              <p:nvPr/>
            </p:nvSpPr>
            <p:spPr bwMode="auto">
              <a:xfrm>
                <a:off x="5004" y="3340"/>
                <a:ext cx="17" cy="17"/>
              </a:xfrm>
              <a:custGeom>
                <a:avLst/>
                <a:gdLst>
                  <a:gd name="T0" fmla="*/ 10 w 17"/>
                  <a:gd name="T1" fmla="*/ 17 h 17"/>
                  <a:gd name="T2" fmla="*/ 0 w 17"/>
                  <a:gd name="T3" fmla="*/ 10 h 17"/>
                  <a:gd name="T4" fmla="*/ 9 w 17"/>
                  <a:gd name="T5" fmla="*/ 0 h 17"/>
                  <a:gd name="T6" fmla="*/ 17 w 17"/>
                  <a:gd name="T7" fmla="*/ 8 h 17"/>
                  <a:gd name="T8" fmla="*/ 10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0" y="17"/>
                    </a:moveTo>
                    <a:lnTo>
                      <a:pt x="0" y="10"/>
                    </a:lnTo>
                    <a:lnTo>
                      <a:pt x="9" y="0"/>
                    </a:lnTo>
                    <a:lnTo>
                      <a:pt x="17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4" name="Freeform 140"/>
              <p:cNvSpPr>
                <a:spLocks/>
              </p:cNvSpPr>
              <p:nvPr/>
            </p:nvSpPr>
            <p:spPr bwMode="auto">
              <a:xfrm>
                <a:off x="4975" y="3334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5" name="Freeform 141"/>
              <p:cNvSpPr>
                <a:spLocks/>
              </p:cNvSpPr>
              <p:nvPr/>
            </p:nvSpPr>
            <p:spPr bwMode="auto">
              <a:xfrm>
                <a:off x="4987" y="334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6" name="Freeform 142"/>
              <p:cNvSpPr>
                <a:spLocks/>
              </p:cNvSpPr>
              <p:nvPr/>
            </p:nvSpPr>
            <p:spPr bwMode="auto">
              <a:xfrm>
                <a:off x="4996" y="3350"/>
                <a:ext cx="18" cy="18"/>
              </a:xfrm>
              <a:custGeom>
                <a:avLst/>
                <a:gdLst>
                  <a:gd name="T0" fmla="*/ 10 w 18"/>
                  <a:gd name="T1" fmla="*/ 18 h 18"/>
                  <a:gd name="T2" fmla="*/ 0 w 18"/>
                  <a:gd name="T3" fmla="*/ 10 h 18"/>
                  <a:gd name="T4" fmla="*/ 8 w 18"/>
                  <a:gd name="T5" fmla="*/ 0 h 18"/>
                  <a:gd name="T6" fmla="*/ 18 w 18"/>
                  <a:gd name="T7" fmla="*/ 8 h 18"/>
                  <a:gd name="T8" fmla="*/ 10 w 18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0" y="18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7" name="Freeform 143"/>
              <p:cNvSpPr>
                <a:spLocks/>
              </p:cNvSpPr>
              <p:nvPr/>
            </p:nvSpPr>
            <p:spPr bwMode="auto">
              <a:xfrm>
                <a:off x="5016" y="335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8" name="Freeform 144"/>
              <p:cNvSpPr>
                <a:spLocks/>
              </p:cNvSpPr>
              <p:nvPr/>
            </p:nvSpPr>
            <p:spPr bwMode="auto">
              <a:xfrm>
                <a:off x="5027" y="335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9" name="Freeform 145"/>
              <p:cNvSpPr>
                <a:spLocks/>
              </p:cNvSpPr>
              <p:nvPr/>
            </p:nvSpPr>
            <p:spPr bwMode="auto">
              <a:xfrm>
                <a:off x="5037" y="3366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10 h 10"/>
                  <a:gd name="T4" fmla="*/ 8 w 10"/>
                  <a:gd name="T5" fmla="*/ 0 h 10"/>
                  <a:gd name="T6" fmla="*/ 14 w 10"/>
                  <a:gd name="T7" fmla="*/ 5 h 10"/>
                  <a:gd name="T8" fmla="*/ 14 w 10"/>
                  <a:gd name="T9" fmla="*/ 10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10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0" name="Freeform 146"/>
              <p:cNvSpPr>
                <a:spLocks/>
              </p:cNvSpPr>
              <p:nvPr/>
            </p:nvSpPr>
            <p:spPr bwMode="auto">
              <a:xfrm>
                <a:off x="5008" y="336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1" name="Freeform 147"/>
              <p:cNvSpPr>
                <a:spLocks/>
              </p:cNvSpPr>
              <p:nvPr/>
            </p:nvSpPr>
            <p:spPr bwMode="auto">
              <a:xfrm>
                <a:off x="5019" y="336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2" name="Freeform 148"/>
              <p:cNvSpPr>
                <a:spLocks/>
              </p:cNvSpPr>
              <p:nvPr/>
            </p:nvSpPr>
            <p:spPr bwMode="auto">
              <a:xfrm>
                <a:off x="5029" y="337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3" name="Freeform 149"/>
              <p:cNvSpPr>
                <a:spLocks/>
              </p:cNvSpPr>
              <p:nvPr/>
            </p:nvSpPr>
            <p:spPr bwMode="auto">
              <a:xfrm>
                <a:off x="4967" y="334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4" name="Freeform 150"/>
              <p:cNvSpPr>
                <a:spLocks/>
              </p:cNvSpPr>
              <p:nvPr/>
            </p:nvSpPr>
            <p:spPr bwMode="auto">
              <a:xfrm>
                <a:off x="4978" y="3353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7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5" name="Freeform 151"/>
              <p:cNvSpPr>
                <a:spLocks/>
              </p:cNvSpPr>
              <p:nvPr/>
            </p:nvSpPr>
            <p:spPr bwMode="auto">
              <a:xfrm>
                <a:off x="4988" y="3361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6" name="Freeform 152"/>
              <p:cNvSpPr>
                <a:spLocks/>
              </p:cNvSpPr>
              <p:nvPr/>
            </p:nvSpPr>
            <p:spPr bwMode="auto">
              <a:xfrm>
                <a:off x="4961" y="3355"/>
                <a:ext cx="14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6 w 9"/>
                  <a:gd name="T7" fmla="*/ 0 h 10"/>
                  <a:gd name="T8" fmla="*/ 14 w 9"/>
                  <a:gd name="T9" fmla="*/ 6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7" name="Freeform 153"/>
              <p:cNvSpPr>
                <a:spLocks/>
              </p:cNvSpPr>
              <p:nvPr/>
            </p:nvSpPr>
            <p:spPr bwMode="auto">
              <a:xfrm>
                <a:off x="4970" y="3363"/>
                <a:ext cx="17" cy="16"/>
              </a:xfrm>
              <a:custGeom>
                <a:avLst/>
                <a:gdLst>
                  <a:gd name="T0" fmla="*/ 8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8 h 16"/>
                  <a:gd name="T8" fmla="*/ 8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8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8" name="Freeform 154"/>
              <p:cNvSpPr>
                <a:spLocks/>
              </p:cNvSpPr>
              <p:nvPr/>
            </p:nvSpPr>
            <p:spPr bwMode="auto">
              <a:xfrm>
                <a:off x="4980" y="337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9" name="Freeform 155"/>
              <p:cNvSpPr>
                <a:spLocks/>
              </p:cNvSpPr>
              <p:nvPr/>
            </p:nvSpPr>
            <p:spPr bwMode="auto">
              <a:xfrm>
                <a:off x="5000" y="3369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9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9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0" name="Freeform 156"/>
              <p:cNvSpPr>
                <a:spLocks/>
              </p:cNvSpPr>
              <p:nvPr/>
            </p:nvSpPr>
            <p:spPr bwMode="auto">
              <a:xfrm>
                <a:off x="5009" y="337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1" name="Freeform 157"/>
              <p:cNvSpPr>
                <a:spLocks/>
              </p:cNvSpPr>
              <p:nvPr/>
            </p:nvSpPr>
            <p:spPr bwMode="auto">
              <a:xfrm>
                <a:off x="5021" y="338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2" name="Freeform 158"/>
              <p:cNvSpPr>
                <a:spLocks/>
              </p:cNvSpPr>
              <p:nvPr/>
            </p:nvSpPr>
            <p:spPr bwMode="auto">
              <a:xfrm>
                <a:off x="4991" y="3381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8 h 16"/>
                  <a:gd name="T4" fmla="*/ 7 w 17"/>
                  <a:gd name="T5" fmla="*/ 0 h 16"/>
                  <a:gd name="T6" fmla="*/ 17 w 17"/>
                  <a:gd name="T7" fmla="*/ 6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7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3" name="Freeform 159"/>
              <p:cNvSpPr>
                <a:spLocks/>
              </p:cNvSpPr>
              <p:nvPr/>
            </p:nvSpPr>
            <p:spPr bwMode="auto">
              <a:xfrm>
                <a:off x="5001" y="338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4" name="Freeform 160"/>
              <p:cNvSpPr>
                <a:spLocks/>
              </p:cNvSpPr>
              <p:nvPr/>
            </p:nvSpPr>
            <p:spPr bwMode="auto">
              <a:xfrm>
                <a:off x="5013" y="3397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8 h 10"/>
                  <a:gd name="T8" fmla="*/ 11 w 10"/>
                  <a:gd name="T9" fmla="*/ 14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5" name="Freeform 161"/>
              <p:cNvSpPr>
                <a:spLocks/>
              </p:cNvSpPr>
              <p:nvPr/>
            </p:nvSpPr>
            <p:spPr bwMode="auto">
              <a:xfrm>
                <a:off x="5058" y="3402"/>
                <a:ext cx="97" cy="94"/>
              </a:xfrm>
              <a:custGeom>
                <a:avLst/>
                <a:gdLst>
                  <a:gd name="T0" fmla="*/ 0 w 60"/>
                  <a:gd name="T1" fmla="*/ 41 h 58"/>
                  <a:gd name="T2" fmla="*/ 31 w 60"/>
                  <a:gd name="T3" fmla="*/ 2 h 58"/>
                  <a:gd name="T4" fmla="*/ 36 w 60"/>
                  <a:gd name="T5" fmla="*/ 0 h 58"/>
                  <a:gd name="T6" fmla="*/ 95 w 60"/>
                  <a:gd name="T7" fmla="*/ 49 h 58"/>
                  <a:gd name="T8" fmla="*/ 97 w 60"/>
                  <a:gd name="T9" fmla="*/ 53 h 58"/>
                  <a:gd name="T10" fmla="*/ 66 w 60"/>
                  <a:gd name="T11" fmla="*/ 92 h 58"/>
                  <a:gd name="T12" fmla="*/ 61 w 60"/>
                  <a:gd name="T13" fmla="*/ 92 h 58"/>
                  <a:gd name="T14" fmla="*/ 2 w 60"/>
                  <a:gd name="T15" fmla="*/ 45 h 58"/>
                  <a:gd name="T16" fmla="*/ 0 w 60"/>
                  <a:gd name="T17" fmla="*/ 41 h 5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58">
                    <a:moveTo>
                      <a:pt x="0" y="2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20" y="0"/>
                      <a:pt x="21" y="0"/>
                      <a:pt x="22" y="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60" y="31"/>
                      <a:pt x="60" y="32"/>
                      <a:pt x="60" y="33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8"/>
                      <a:pt x="38" y="5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7"/>
                      <a:pt x="0" y="25"/>
                      <a:pt x="0" y="2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6" name="Freeform 162"/>
              <p:cNvSpPr>
                <a:spLocks/>
              </p:cNvSpPr>
              <p:nvPr/>
            </p:nvSpPr>
            <p:spPr bwMode="auto">
              <a:xfrm>
                <a:off x="5084" y="3405"/>
                <a:ext cx="16" cy="15"/>
              </a:xfrm>
              <a:custGeom>
                <a:avLst/>
                <a:gdLst>
                  <a:gd name="T0" fmla="*/ 10 w 10"/>
                  <a:gd name="T1" fmla="*/ 15 h 9"/>
                  <a:gd name="T2" fmla="*/ 0 w 10"/>
                  <a:gd name="T3" fmla="*/ 8 h 9"/>
                  <a:gd name="T4" fmla="*/ 5 w 10"/>
                  <a:gd name="T5" fmla="*/ 2 h 9"/>
                  <a:gd name="T6" fmla="*/ 10 w 10"/>
                  <a:gd name="T7" fmla="*/ 0 h 9"/>
                  <a:gd name="T8" fmla="*/ 16 w 10"/>
                  <a:gd name="T9" fmla="*/ 7 h 9"/>
                  <a:gd name="T10" fmla="*/ 10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6" y="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7" name="Freeform 163"/>
              <p:cNvSpPr>
                <a:spLocks/>
              </p:cNvSpPr>
              <p:nvPr/>
            </p:nvSpPr>
            <p:spPr bwMode="auto">
              <a:xfrm>
                <a:off x="5095" y="3412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8" name="Freeform 164"/>
              <p:cNvSpPr>
                <a:spLocks/>
              </p:cNvSpPr>
              <p:nvPr/>
            </p:nvSpPr>
            <p:spPr bwMode="auto">
              <a:xfrm>
                <a:off x="5105" y="342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9" name="Freeform 165"/>
              <p:cNvSpPr>
                <a:spLocks/>
              </p:cNvSpPr>
              <p:nvPr/>
            </p:nvSpPr>
            <p:spPr bwMode="auto">
              <a:xfrm>
                <a:off x="5076" y="3413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0" name="Freeform 166"/>
              <p:cNvSpPr>
                <a:spLocks/>
              </p:cNvSpPr>
              <p:nvPr/>
            </p:nvSpPr>
            <p:spPr bwMode="auto">
              <a:xfrm>
                <a:off x="5087" y="342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1" name="Freeform 167"/>
              <p:cNvSpPr>
                <a:spLocks/>
              </p:cNvSpPr>
              <p:nvPr/>
            </p:nvSpPr>
            <p:spPr bwMode="auto">
              <a:xfrm>
                <a:off x="5097" y="343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2" name="Freeform 168"/>
              <p:cNvSpPr>
                <a:spLocks/>
              </p:cNvSpPr>
              <p:nvPr/>
            </p:nvSpPr>
            <p:spPr bwMode="auto">
              <a:xfrm>
                <a:off x="5116" y="3429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8 h 17"/>
                  <a:gd name="T4" fmla="*/ 7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3" name="Freeform 169"/>
              <p:cNvSpPr>
                <a:spLocks/>
              </p:cNvSpPr>
              <p:nvPr/>
            </p:nvSpPr>
            <p:spPr bwMode="auto">
              <a:xfrm>
                <a:off x="5126" y="3437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4" name="Freeform 170"/>
              <p:cNvSpPr>
                <a:spLocks/>
              </p:cNvSpPr>
              <p:nvPr/>
            </p:nvSpPr>
            <p:spPr bwMode="auto">
              <a:xfrm>
                <a:off x="5137" y="3446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7 w 9"/>
                  <a:gd name="T5" fmla="*/ 0 h 10"/>
                  <a:gd name="T6" fmla="*/ 13 w 9"/>
                  <a:gd name="T7" fmla="*/ 5 h 10"/>
                  <a:gd name="T8" fmla="*/ 15 w 9"/>
                  <a:gd name="T9" fmla="*/ 10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5" name="Freeform 171"/>
              <p:cNvSpPr>
                <a:spLocks/>
              </p:cNvSpPr>
              <p:nvPr/>
            </p:nvSpPr>
            <p:spPr bwMode="auto">
              <a:xfrm>
                <a:off x="5108" y="343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6" name="Freeform 172"/>
              <p:cNvSpPr>
                <a:spLocks/>
              </p:cNvSpPr>
              <p:nvPr/>
            </p:nvSpPr>
            <p:spPr bwMode="auto">
              <a:xfrm>
                <a:off x="5118" y="3447"/>
                <a:ext cx="18" cy="16"/>
              </a:xfrm>
              <a:custGeom>
                <a:avLst/>
                <a:gdLst>
                  <a:gd name="T0" fmla="*/ 10 w 18"/>
                  <a:gd name="T1" fmla="*/ 16 h 16"/>
                  <a:gd name="T2" fmla="*/ 0 w 18"/>
                  <a:gd name="T3" fmla="*/ 10 h 16"/>
                  <a:gd name="T4" fmla="*/ 8 w 18"/>
                  <a:gd name="T5" fmla="*/ 0 h 16"/>
                  <a:gd name="T6" fmla="*/ 18 w 18"/>
                  <a:gd name="T7" fmla="*/ 8 h 16"/>
                  <a:gd name="T8" fmla="*/ 10 w 18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7" name="Freeform 173"/>
              <p:cNvSpPr>
                <a:spLocks/>
              </p:cNvSpPr>
              <p:nvPr/>
            </p:nvSpPr>
            <p:spPr bwMode="auto">
              <a:xfrm>
                <a:off x="5129" y="3455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7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8" name="Freeform 174"/>
              <p:cNvSpPr>
                <a:spLocks/>
              </p:cNvSpPr>
              <p:nvPr/>
            </p:nvSpPr>
            <p:spPr bwMode="auto">
              <a:xfrm>
                <a:off x="5068" y="342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9" name="Freeform 175"/>
              <p:cNvSpPr>
                <a:spLocks/>
              </p:cNvSpPr>
              <p:nvPr/>
            </p:nvSpPr>
            <p:spPr bwMode="auto">
              <a:xfrm>
                <a:off x="5079" y="343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0" name="Freeform 176"/>
              <p:cNvSpPr>
                <a:spLocks/>
              </p:cNvSpPr>
              <p:nvPr/>
            </p:nvSpPr>
            <p:spPr bwMode="auto">
              <a:xfrm>
                <a:off x="5089" y="344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1" name="Freeform 177"/>
              <p:cNvSpPr>
                <a:spLocks/>
              </p:cNvSpPr>
              <p:nvPr/>
            </p:nvSpPr>
            <p:spPr bwMode="auto">
              <a:xfrm>
                <a:off x="5061" y="3434"/>
                <a:ext cx="15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5 w 9"/>
                  <a:gd name="T7" fmla="*/ 0 h 10"/>
                  <a:gd name="T8" fmla="*/ 15 w 9"/>
                  <a:gd name="T9" fmla="*/ 8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2" name="Freeform 178"/>
              <p:cNvSpPr>
                <a:spLocks/>
              </p:cNvSpPr>
              <p:nvPr/>
            </p:nvSpPr>
            <p:spPr bwMode="auto">
              <a:xfrm>
                <a:off x="5071" y="3442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8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3" name="Freeform 179"/>
              <p:cNvSpPr>
                <a:spLocks/>
              </p:cNvSpPr>
              <p:nvPr/>
            </p:nvSpPr>
            <p:spPr bwMode="auto">
              <a:xfrm>
                <a:off x="5081" y="345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4" name="Freeform 180"/>
              <p:cNvSpPr>
                <a:spLocks/>
              </p:cNvSpPr>
              <p:nvPr/>
            </p:nvSpPr>
            <p:spPr bwMode="auto">
              <a:xfrm>
                <a:off x="5100" y="3450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9 h 17"/>
                  <a:gd name="T4" fmla="*/ 6 w 16"/>
                  <a:gd name="T5" fmla="*/ 0 h 17"/>
                  <a:gd name="T6" fmla="*/ 16 w 16"/>
                  <a:gd name="T7" fmla="*/ 7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5" name="Freeform 181"/>
              <p:cNvSpPr>
                <a:spLocks/>
              </p:cNvSpPr>
              <p:nvPr/>
            </p:nvSpPr>
            <p:spPr bwMode="auto">
              <a:xfrm>
                <a:off x="5110" y="3459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6" name="Freeform 182"/>
              <p:cNvSpPr>
                <a:spLocks/>
              </p:cNvSpPr>
              <p:nvPr/>
            </p:nvSpPr>
            <p:spPr bwMode="auto">
              <a:xfrm>
                <a:off x="5121" y="346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7" name="Freeform 183"/>
              <p:cNvSpPr>
                <a:spLocks/>
              </p:cNvSpPr>
              <p:nvPr/>
            </p:nvSpPr>
            <p:spPr bwMode="auto">
              <a:xfrm>
                <a:off x="5092" y="3460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8" name="Freeform 184"/>
              <p:cNvSpPr>
                <a:spLocks/>
              </p:cNvSpPr>
              <p:nvPr/>
            </p:nvSpPr>
            <p:spPr bwMode="auto">
              <a:xfrm>
                <a:off x="5102" y="3468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9" name="Freeform 185"/>
              <p:cNvSpPr>
                <a:spLocks/>
              </p:cNvSpPr>
              <p:nvPr/>
            </p:nvSpPr>
            <p:spPr bwMode="auto">
              <a:xfrm>
                <a:off x="5113" y="3476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9 h 10"/>
                  <a:gd name="T8" fmla="*/ 11 w 10"/>
                  <a:gd name="T9" fmla="*/ 15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0" name="Freeform 186"/>
              <p:cNvSpPr>
                <a:spLocks/>
              </p:cNvSpPr>
              <p:nvPr/>
            </p:nvSpPr>
            <p:spPr bwMode="auto">
              <a:xfrm>
                <a:off x="5021" y="3371"/>
                <a:ext cx="69" cy="81"/>
              </a:xfrm>
              <a:custGeom>
                <a:avLst/>
                <a:gdLst>
                  <a:gd name="T0" fmla="*/ 64 w 43"/>
                  <a:gd name="T1" fmla="*/ 13 h 50"/>
                  <a:gd name="T2" fmla="*/ 53 w 43"/>
                  <a:gd name="T3" fmla="*/ 3 h 50"/>
                  <a:gd name="T4" fmla="*/ 42 w 43"/>
                  <a:gd name="T5" fmla="*/ 5 h 50"/>
                  <a:gd name="T6" fmla="*/ 5 w 43"/>
                  <a:gd name="T7" fmla="*/ 50 h 50"/>
                  <a:gd name="T8" fmla="*/ 5 w 43"/>
                  <a:gd name="T9" fmla="*/ 62 h 50"/>
                  <a:gd name="T10" fmla="*/ 3 w 43"/>
                  <a:gd name="T11" fmla="*/ 63 h 50"/>
                  <a:gd name="T12" fmla="*/ 5 w 43"/>
                  <a:gd name="T13" fmla="*/ 78 h 50"/>
                  <a:gd name="T14" fmla="*/ 18 w 43"/>
                  <a:gd name="T15" fmla="*/ 76 h 50"/>
                  <a:gd name="T16" fmla="*/ 19 w 43"/>
                  <a:gd name="T17" fmla="*/ 73 h 50"/>
                  <a:gd name="T18" fmla="*/ 29 w 43"/>
                  <a:gd name="T19" fmla="*/ 70 h 50"/>
                  <a:gd name="T20" fmla="*/ 66 w 43"/>
                  <a:gd name="T21" fmla="*/ 24 h 50"/>
                  <a:gd name="T22" fmla="*/ 64 w 43"/>
                  <a:gd name="T23" fmla="*/ 13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" h="50">
                    <a:moveTo>
                      <a:pt x="40" y="8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1" y="0"/>
                      <a:pt x="28" y="1"/>
                      <a:pt x="26" y="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3"/>
                      <a:pt x="2" y="36"/>
                      <a:pt x="3" y="38"/>
                    </a:cubicBezTo>
                    <a:cubicBezTo>
                      <a:pt x="3" y="38"/>
                      <a:pt x="2" y="39"/>
                      <a:pt x="2" y="39"/>
                    </a:cubicBezTo>
                    <a:cubicBezTo>
                      <a:pt x="0" y="42"/>
                      <a:pt x="0" y="45"/>
                      <a:pt x="3" y="48"/>
                    </a:cubicBezTo>
                    <a:cubicBezTo>
                      <a:pt x="5" y="50"/>
                      <a:pt x="9" y="49"/>
                      <a:pt x="11" y="47"/>
                    </a:cubicBezTo>
                    <a:cubicBezTo>
                      <a:pt x="12" y="46"/>
                      <a:pt x="12" y="45"/>
                      <a:pt x="12" y="45"/>
                    </a:cubicBezTo>
                    <a:cubicBezTo>
                      <a:pt x="14" y="46"/>
                      <a:pt x="17" y="45"/>
                      <a:pt x="18" y="4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3"/>
                      <a:pt x="42" y="10"/>
                      <a:pt x="40" y="8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1" name="Freeform 187"/>
              <p:cNvSpPr>
                <a:spLocks/>
              </p:cNvSpPr>
              <p:nvPr/>
            </p:nvSpPr>
            <p:spPr bwMode="auto">
              <a:xfrm>
                <a:off x="5066" y="3348"/>
                <a:ext cx="44" cy="41"/>
              </a:xfrm>
              <a:custGeom>
                <a:avLst/>
                <a:gdLst>
                  <a:gd name="T0" fmla="*/ 44 w 27"/>
                  <a:gd name="T1" fmla="*/ 25 h 25"/>
                  <a:gd name="T2" fmla="*/ 13 w 27"/>
                  <a:gd name="T3" fmla="*/ 2 h 25"/>
                  <a:gd name="T4" fmla="*/ 10 w 27"/>
                  <a:gd name="T5" fmla="*/ 2 h 25"/>
                  <a:gd name="T6" fmla="*/ 0 w 27"/>
                  <a:gd name="T7" fmla="*/ 13 h 25"/>
                  <a:gd name="T8" fmla="*/ 0 w 27"/>
                  <a:gd name="T9" fmla="*/ 16 h 25"/>
                  <a:gd name="T10" fmla="*/ 31 w 27"/>
                  <a:gd name="T11" fmla="*/ 41 h 25"/>
                  <a:gd name="T12" fmla="*/ 34 w 27"/>
                  <a:gd name="T13" fmla="*/ 41 h 25"/>
                  <a:gd name="T14" fmla="*/ 44 w 27"/>
                  <a:gd name="T15" fmla="*/ 28 h 25"/>
                  <a:gd name="T16" fmla="*/ 44 w 27"/>
                  <a:gd name="T17" fmla="*/ 2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7" y="15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2" name="Freeform 188"/>
              <p:cNvSpPr>
                <a:spLocks/>
              </p:cNvSpPr>
              <p:nvPr/>
            </p:nvSpPr>
            <p:spPr bwMode="auto">
              <a:xfrm>
                <a:off x="5025" y="3379"/>
                <a:ext cx="65" cy="73"/>
              </a:xfrm>
              <a:custGeom>
                <a:avLst/>
                <a:gdLst>
                  <a:gd name="T0" fmla="*/ 60 w 40"/>
                  <a:gd name="T1" fmla="*/ 5 h 45"/>
                  <a:gd name="T2" fmla="*/ 55 w 40"/>
                  <a:gd name="T3" fmla="*/ 0 h 45"/>
                  <a:gd name="T4" fmla="*/ 0 w 40"/>
                  <a:gd name="T5" fmla="*/ 70 h 45"/>
                  <a:gd name="T6" fmla="*/ 13 w 40"/>
                  <a:gd name="T7" fmla="*/ 68 h 45"/>
                  <a:gd name="T8" fmla="*/ 15 w 40"/>
                  <a:gd name="T9" fmla="*/ 65 h 45"/>
                  <a:gd name="T10" fmla="*/ 24 w 40"/>
                  <a:gd name="T11" fmla="*/ 62 h 45"/>
                  <a:gd name="T12" fmla="*/ 62 w 40"/>
                  <a:gd name="T13" fmla="*/ 16 h 45"/>
                  <a:gd name="T14" fmla="*/ 60 w 40"/>
                  <a:gd name="T15" fmla="*/ 5 h 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45">
                    <a:moveTo>
                      <a:pt x="37" y="3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" y="45"/>
                      <a:pt x="6" y="44"/>
                      <a:pt x="8" y="42"/>
                    </a:cubicBezTo>
                    <a:cubicBezTo>
                      <a:pt x="9" y="41"/>
                      <a:pt x="9" y="40"/>
                      <a:pt x="9" y="40"/>
                    </a:cubicBezTo>
                    <a:cubicBezTo>
                      <a:pt x="11" y="41"/>
                      <a:pt x="14" y="40"/>
                      <a:pt x="15" y="3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40" y="8"/>
                      <a:pt x="39" y="5"/>
                      <a:pt x="37" y="3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3" name="Freeform 189"/>
              <p:cNvSpPr>
                <a:spLocks/>
              </p:cNvSpPr>
              <p:nvPr/>
            </p:nvSpPr>
            <p:spPr bwMode="auto">
              <a:xfrm>
                <a:off x="5082" y="3361"/>
                <a:ext cx="28" cy="28"/>
              </a:xfrm>
              <a:custGeom>
                <a:avLst/>
                <a:gdLst>
                  <a:gd name="T0" fmla="*/ 28 w 17"/>
                  <a:gd name="T1" fmla="*/ 12 h 17"/>
                  <a:gd name="T2" fmla="*/ 12 w 17"/>
                  <a:gd name="T3" fmla="*/ 0 h 17"/>
                  <a:gd name="T4" fmla="*/ 0 w 17"/>
                  <a:gd name="T5" fmla="*/ 16 h 17"/>
                  <a:gd name="T6" fmla="*/ 15 w 17"/>
                  <a:gd name="T7" fmla="*/ 28 h 17"/>
                  <a:gd name="T8" fmla="*/ 18 w 17"/>
                  <a:gd name="T9" fmla="*/ 28 h 17"/>
                  <a:gd name="T10" fmla="*/ 28 w 17"/>
                  <a:gd name="T11" fmla="*/ 15 h 17"/>
                  <a:gd name="T12" fmla="*/ 28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17" y="7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7" y="7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4" name="Freeform 190"/>
              <p:cNvSpPr>
                <a:spLocks/>
              </p:cNvSpPr>
              <p:nvPr/>
            </p:nvSpPr>
            <p:spPr bwMode="auto">
              <a:xfrm>
                <a:off x="5071" y="2897"/>
                <a:ext cx="52" cy="110"/>
              </a:xfrm>
              <a:custGeom>
                <a:avLst/>
                <a:gdLst>
                  <a:gd name="T0" fmla="*/ 49 w 32"/>
                  <a:gd name="T1" fmla="*/ 108 h 68"/>
                  <a:gd name="T2" fmla="*/ 49 w 32"/>
                  <a:gd name="T3" fmla="*/ 108 h 68"/>
                  <a:gd name="T4" fmla="*/ 44 w 32"/>
                  <a:gd name="T5" fmla="*/ 107 h 68"/>
                  <a:gd name="T6" fmla="*/ 0 w 32"/>
                  <a:gd name="T7" fmla="*/ 3 h 68"/>
                  <a:gd name="T8" fmla="*/ 7 w 32"/>
                  <a:gd name="T9" fmla="*/ 0 h 68"/>
                  <a:gd name="T10" fmla="*/ 52 w 32"/>
                  <a:gd name="T11" fmla="*/ 104 h 68"/>
                  <a:gd name="T12" fmla="*/ 49 w 32"/>
                  <a:gd name="T13" fmla="*/ 108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68">
                    <a:moveTo>
                      <a:pt x="30" y="67"/>
                    </a:moveTo>
                    <a:cubicBezTo>
                      <a:pt x="30" y="67"/>
                      <a:pt x="30" y="67"/>
                      <a:pt x="30" y="67"/>
                    </a:cubicBezTo>
                    <a:cubicBezTo>
                      <a:pt x="29" y="68"/>
                      <a:pt x="28" y="67"/>
                      <a:pt x="27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6"/>
                      <a:pt x="31" y="67"/>
                      <a:pt x="30" y="6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5" name="Freeform 191"/>
              <p:cNvSpPr>
                <a:spLocks/>
              </p:cNvSpPr>
              <p:nvPr/>
            </p:nvSpPr>
            <p:spPr bwMode="auto">
              <a:xfrm>
                <a:off x="5081" y="2876"/>
                <a:ext cx="77" cy="93"/>
              </a:xfrm>
              <a:custGeom>
                <a:avLst/>
                <a:gdLst>
                  <a:gd name="T0" fmla="*/ 75 w 48"/>
                  <a:gd name="T1" fmla="*/ 93 h 58"/>
                  <a:gd name="T2" fmla="*/ 75 w 48"/>
                  <a:gd name="T3" fmla="*/ 93 h 58"/>
                  <a:gd name="T4" fmla="*/ 71 w 48"/>
                  <a:gd name="T5" fmla="*/ 91 h 58"/>
                  <a:gd name="T6" fmla="*/ 0 w 48"/>
                  <a:gd name="T7" fmla="*/ 5 h 58"/>
                  <a:gd name="T8" fmla="*/ 6 w 48"/>
                  <a:gd name="T9" fmla="*/ 0 h 58"/>
                  <a:gd name="T10" fmla="*/ 75 w 48"/>
                  <a:gd name="T11" fmla="*/ 87 h 58"/>
                  <a:gd name="T12" fmla="*/ 75 w 48"/>
                  <a:gd name="T13" fmla="*/ 93 h 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58">
                    <a:moveTo>
                      <a:pt x="47" y="58"/>
                    </a:moveTo>
                    <a:cubicBezTo>
                      <a:pt x="47" y="58"/>
                      <a:pt x="47" y="58"/>
                      <a:pt x="47" y="58"/>
                    </a:cubicBezTo>
                    <a:cubicBezTo>
                      <a:pt x="46" y="58"/>
                      <a:pt x="45" y="58"/>
                      <a:pt x="44" y="5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8" y="55"/>
                      <a:pt x="48" y="57"/>
                      <a:pt x="47" y="58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6" name="Freeform 192"/>
              <p:cNvSpPr>
                <a:spLocks/>
              </p:cNvSpPr>
              <p:nvPr/>
            </p:nvSpPr>
            <p:spPr bwMode="auto">
              <a:xfrm>
                <a:off x="5050" y="2890"/>
                <a:ext cx="21" cy="117"/>
              </a:xfrm>
              <a:custGeom>
                <a:avLst/>
                <a:gdLst>
                  <a:gd name="T0" fmla="*/ 18 w 13"/>
                  <a:gd name="T1" fmla="*/ 117 h 72"/>
                  <a:gd name="T2" fmla="*/ 18 w 13"/>
                  <a:gd name="T3" fmla="*/ 117 h 72"/>
                  <a:gd name="T4" fmla="*/ 21 w 13"/>
                  <a:gd name="T5" fmla="*/ 112 h 72"/>
                  <a:gd name="T6" fmla="*/ 6 w 13"/>
                  <a:gd name="T7" fmla="*/ 0 h 72"/>
                  <a:gd name="T8" fmla="*/ 0 w 13"/>
                  <a:gd name="T9" fmla="*/ 2 h 72"/>
                  <a:gd name="T10" fmla="*/ 15 w 13"/>
                  <a:gd name="T11" fmla="*/ 114 h 72"/>
                  <a:gd name="T12" fmla="*/ 18 w 13"/>
                  <a:gd name="T13" fmla="*/ 117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2">
                    <a:moveTo>
                      <a:pt x="11" y="72"/>
                    </a:moveTo>
                    <a:cubicBezTo>
                      <a:pt x="11" y="72"/>
                      <a:pt x="11" y="72"/>
                      <a:pt x="11" y="72"/>
                    </a:cubicBezTo>
                    <a:cubicBezTo>
                      <a:pt x="12" y="72"/>
                      <a:pt x="13" y="71"/>
                      <a:pt x="13" y="6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1"/>
                      <a:pt x="10" y="72"/>
                      <a:pt x="11" y="72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7" name="Freeform 193"/>
              <p:cNvSpPr>
                <a:spLocks/>
              </p:cNvSpPr>
              <p:nvPr/>
            </p:nvSpPr>
            <p:spPr bwMode="auto">
              <a:xfrm>
                <a:off x="5032" y="2848"/>
                <a:ext cx="74" cy="74"/>
              </a:xfrm>
              <a:custGeom>
                <a:avLst/>
                <a:gdLst>
                  <a:gd name="T0" fmla="*/ 66 w 46"/>
                  <a:gd name="T1" fmla="*/ 24 h 46"/>
                  <a:gd name="T2" fmla="*/ 50 w 46"/>
                  <a:gd name="T3" fmla="*/ 66 h 46"/>
                  <a:gd name="T4" fmla="*/ 6 w 46"/>
                  <a:gd name="T5" fmla="*/ 50 h 46"/>
                  <a:gd name="T6" fmla="*/ 24 w 46"/>
                  <a:gd name="T7" fmla="*/ 6 h 46"/>
                  <a:gd name="T8" fmla="*/ 66 w 46"/>
                  <a:gd name="T9" fmla="*/ 2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1" y="15"/>
                    </a:moveTo>
                    <a:cubicBezTo>
                      <a:pt x="46" y="25"/>
                      <a:pt x="41" y="37"/>
                      <a:pt x="31" y="41"/>
                    </a:cubicBezTo>
                    <a:cubicBezTo>
                      <a:pt x="20" y="46"/>
                      <a:pt x="9" y="41"/>
                      <a:pt x="4" y="31"/>
                    </a:cubicBezTo>
                    <a:cubicBezTo>
                      <a:pt x="0" y="21"/>
                      <a:pt x="5" y="9"/>
                      <a:pt x="15" y="4"/>
                    </a:cubicBezTo>
                    <a:cubicBezTo>
                      <a:pt x="25" y="0"/>
                      <a:pt x="37" y="5"/>
                      <a:pt x="41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8" name="Freeform 194"/>
              <p:cNvSpPr>
                <a:spLocks/>
              </p:cNvSpPr>
              <p:nvPr/>
            </p:nvSpPr>
            <p:spPr bwMode="auto">
              <a:xfrm>
                <a:off x="5056" y="2848"/>
                <a:ext cx="50" cy="66"/>
              </a:xfrm>
              <a:custGeom>
                <a:avLst/>
                <a:gdLst>
                  <a:gd name="T0" fmla="*/ 0 w 31"/>
                  <a:gd name="T1" fmla="*/ 6 h 41"/>
                  <a:gd name="T2" fmla="*/ 26 w 31"/>
                  <a:gd name="T3" fmla="*/ 66 h 41"/>
                  <a:gd name="T4" fmla="*/ 42 w 31"/>
                  <a:gd name="T5" fmla="*/ 24 h 41"/>
                  <a:gd name="T6" fmla="*/ 0 w 31"/>
                  <a:gd name="T7" fmla="*/ 6 h 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41">
                    <a:moveTo>
                      <a:pt x="0" y="4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6" y="37"/>
                      <a:pt x="31" y="25"/>
                      <a:pt x="26" y="15"/>
                    </a:cubicBezTo>
                    <a:cubicBezTo>
                      <a:pt x="22" y="5"/>
                      <a:pt x="10" y="0"/>
                      <a:pt x="0" y="4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9" name="Freeform 195"/>
              <p:cNvSpPr>
                <a:spLocks/>
              </p:cNvSpPr>
              <p:nvPr/>
            </p:nvSpPr>
            <p:spPr bwMode="auto">
              <a:xfrm>
                <a:off x="3940" y="3622"/>
                <a:ext cx="113" cy="33"/>
              </a:xfrm>
              <a:custGeom>
                <a:avLst/>
                <a:gdLst>
                  <a:gd name="T0" fmla="*/ 0 w 70"/>
                  <a:gd name="T1" fmla="*/ 3 h 20"/>
                  <a:gd name="T2" fmla="*/ 0 w 70"/>
                  <a:gd name="T3" fmla="*/ 3 h 20"/>
                  <a:gd name="T4" fmla="*/ 5 w 70"/>
                  <a:gd name="T5" fmla="*/ 0 h 20"/>
                  <a:gd name="T6" fmla="*/ 113 w 70"/>
                  <a:gd name="T7" fmla="*/ 26 h 20"/>
                  <a:gd name="T8" fmla="*/ 111 w 70"/>
                  <a:gd name="T9" fmla="*/ 33 h 20"/>
                  <a:gd name="T10" fmla="*/ 3 w 70"/>
                  <a:gd name="T11" fmla="*/ 7 h 20"/>
                  <a:gd name="T12" fmla="*/ 0 w 70"/>
                  <a:gd name="T13" fmla="*/ 3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0" h="20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0" name="Freeform 196"/>
              <p:cNvSpPr>
                <a:spLocks/>
              </p:cNvSpPr>
              <p:nvPr/>
            </p:nvSpPr>
            <p:spPr bwMode="auto">
              <a:xfrm>
                <a:off x="3948" y="3667"/>
                <a:ext cx="117" cy="12"/>
              </a:xfrm>
              <a:custGeom>
                <a:avLst/>
                <a:gdLst>
                  <a:gd name="T0" fmla="*/ 0 w 72"/>
                  <a:gd name="T1" fmla="*/ 9 h 7"/>
                  <a:gd name="T2" fmla="*/ 0 w 72"/>
                  <a:gd name="T3" fmla="*/ 9 h 7"/>
                  <a:gd name="T4" fmla="*/ 3 w 72"/>
                  <a:gd name="T5" fmla="*/ 5 h 7"/>
                  <a:gd name="T6" fmla="*/ 117 w 72"/>
                  <a:gd name="T7" fmla="*/ 0 h 7"/>
                  <a:gd name="T8" fmla="*/ 117 w 72"/>
                  <a:gd name="T9" fmla="*/ 7 h 7"/>
                  <a:gd name="T10" fmla="*/ 3 w 72"/>
                  <a:gd name="T11" fmla="*/ 12 h 7"/>
                  <a:gd name="T12" fmla="*/ 0 w 72"/>
                  <a:gd name="T13" fmla="*/ 9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2" h="7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1" name="Freeform 197"/>
              <p:cNvSpPr>
                <a:spLocks/>
              </p:cNvSpPr>
              <p:nvPr/>
            </p:nvSpPr>
            <p:spPr bwMode="auto">
              <a:xfrm>
                <a:off x="3969" y="3580"/>
                <a:ext cx="104" cy="62"/>
              </a:xfrm>
              <a:custGeom>
                <a:avLst/>
                <a:gdLst>
                  <a:gd name="T0" fmla="*/ 2 w 64"/>
                  <a:gd name="T1" fmla="*/ 2 h 38"/>
                  <a:gd name="T2" fmla="*/ 2 w 64"/>
                  <a:gd name="T3" fmla="*/ 2 h 38"/>
                  <a:gd name="T4" fmla="*/ 2 w 64"/>
                  <a:gd name="T5" fmla="*/ 7 h 38"/>
                  <a:gd name="T6" fmla="*/ 101 w 64"/>
                  <a:gd name="T7" fmla="*/ 62 h 38"/>
                  <a:gd name="T8" fmla="*/ 104 w 64"/>
                  <a:gd name="T9" fmla="*/ 55 h 38"/>
                  <a:gd name="T10" fmla="*/ 7 w 64"/>
                  <a:gd name="T11" fmla="*/ 0 h 38"/>
                  <a:gd name="T12" fmla="*/ 2 w 64"/>
                  <a:gd name="T13" fmla="*/ 2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4" h="38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2" name="Freeform 198"/>
              <p:cNvSpPr>
                <a:spLocks/>
              </p:cNvSpPr>
              <p:nvPr/>
            </p:nvSpPr>
            <p:spPr bwMode="auto">
              <a:xfrm>
                <a:off x="4032" y="3619"/>
                <a:ext cx="72" cy="71"/>
              </a:xfrm>
              <a:custGeom>
                <a:avLst/>
                <a:gdLst>
                  <a:gd name="T0" fmla="*/ 28 w 44"/>
                  <a:gd name="T1" fmla="*/ 66 h 44"/>
                  <a:gd name="T2" fmla="*/ 3 w 44"/>
                  <a:gd name="T3" fmla="*/ 27 h 44"/>
                  <a:gd name="T4" fmla="*/ 43 w 44"/>
                  <a:gd name="T5" fmla="*/ 3 h 44"/>
                  <a:gd name="T6" fmla="*/ 67 w 44"/>
                  <a:gd name="T7" fmla="*/ 44 h 44"/>
                  <a:gd name="T8" fmla="*/ 28 w 44"/>
                  <a:gd name="T9" fmla="*/ 66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17" y="41"/>
                    </a:moveTo>
                    <a:cubicBezTo>
                      <a:pt x="6" y="39"/>
                      <a:pt x="0" y="28"/>
                      <a:pt x="2" y="17"/>
                    </a:cubicBezTo>
                    <a:cubicBezTo>
                      <a:pt x="5" y="7"/>
                      <a:pt x="15" y="0"/>
                      <a:pt x="26" y="2"/>
                    </a:cubicBezTo>
                    <a:cubicBezTo>
                      <a:pt x="37" y="5"/>
                      <a:pt x="44" y="16"/>
                      <a:pt x="41" y="27"/>
                    </a:cubicBezTo>
                    <a:cubicBezTo>
                      <a:pt x="39" y="37"/>
                      <a:pt x="28" y="44"/>
                      <a:pt x="17" y="4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3" name="Freeform 199"/>
              <p:cNvSpPr>
                <a:spLocks/>
              </p:cNvSpPr>
              <p:nvPr/>
            </p:nvSpPr>
            <p:spPr bwMode="auto">
              <a:xfrm>
                <a:off x="4032" y="3646"/>
                <a:ext cx="67" cy="44"/>
              </a:xfrm>
              <a:custGeom>
                <a:avLst/>
                <a:gdLst>
                  <a:gd name="T0" fmla="*/ 67 w 41"/>
                  <a:gd name="T1" fmla="*/ 16 h 27"/>
                  <a:gd name="T2" fmla="*/ 3 w 41"/>
                  <a:gd name="T3" fmla="*/ 0 h 27"/>
                  <a:gd name="T4" fmla="*/ 28 w 41"/>
                  <a:gd name="T5" fmla="*/ 39 h 27"/>
                  <a:gd name="T6" fmla="*/ 67 w 41"/>
                  <a:gd name="T7" fmla="*/ 16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7">
                    <a:moveTo>
                      <a:pt x="41" y="1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1"/>
                      <a:pt x="6" y="22"/>
                      <a:pt x="17" y="24"/>
                    </a:cubicBezTo>
                    <a:cubicBezTo>
                      <a:pt x="28" y="27"/>
                      <a:pt x="39" y="20"/>
                      <a:pt x="41" y="1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4" name="Freeform 200"/>
              <p:cNvSpPr>
                <a:spLocks/>
              </p:cNvSpPr>
              <p:nvPr/>
            </p:nvSpPr>
            <p:spPr bwMode="auto">
              <a:xfrm>
                <a:off x="3985" y="2391"/>
                <a:ext cx="68" cy="46"/>
              </a:xfrm>
              <a:custGeom>
                <a:avLst/>
                <a:gdLst>
                  <a:gd name="T0" fmla="*/ 2 w 42"/>
                  <a:gd name="T1" fmla="*/ 44 h 28"/>
                  <a:gd name="T2" fmla="*/ 2 w 42"/>
                  <a:gd name="T3" fmla="*/ 44 h 28"/>
                  <a:gd name="T4" fmla="*/ 2 w 42"/>
                  <a:gd name="T5" fmla="*/ 41 h 28"/>
                  <a:gd name="T6" fmla="*/ 65 w 42"/>
                  <a:gd name="T7" fmla="*/ 0 h 28"/>
                  <a:gd name="T8" fmla="*/ 68 w 42"/>
                  <a:gd name="T9" fmla="*/ 5 h 28"/>
                  <a:gd name="T10" fmla="*/ 5 w 42"/>
                  <a:gd name="T11" fmla="*/ 46 h 28"/>
                  <a:gd name="T12" fmla="*/ 2 w 42"/>
                  <a:gd name="T13" fmla="*/ 4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28">
                    <a:moveTo>
                      <a:pt x="1" y="27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1" y="28"/>
                      <a:pt x="1" y="2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5" name="Freeform 201"/>
              <p:cNvSpPr>
                <a:spLocks/>
              </p:cNvSpPr>
              <p:nvPr/>
            </p:nvSpPr>
            <p:spPr bwMode="auto">
              <a:xfrm>
                <a:off x="4013" y="2396"/>
                <a:ext cx="55" cy="60"/>
              </a:xfrm>
              <a:custGeom>
                <a:avLst/>
                <a:gdLst>
                  <a:gd name="T0" fmla="*/ 2 w 34"/>
                  <a:gd name="T1" fmla="*/ 60 h 37"/>
                  <a:gd name="T2" fmla="*/ 2 w 34"/>
                  <a:gd name="T3" fmla="*/ 60 h 37"/>
                  <a:gd name="T4" fmla="*/ 2 w 34"/>
                  <a:gd name="T5" fmla="*/ 55 h 37"/>
                  <a:gd name="T6" fmla="*/ 52 w 34"/>
                  <a:gd name="T7" fmla="*/ 0 h 37"/>
                  <a:gd name="T8" fmla="*/ 55 w 34"/>
                  <a:gd name="T9" fmla="*/ 3 h 37"/>
                  <a:gd name="T10" fmla="*/ 5 w 34"/>
                  <a:gd name="T11" fmla="*/ 60 h 37"/>
                  <a:gd name="T12" fmla="*/ 2 w 34"/>
                  <a:gd name="T13" fmla="*/ 60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37">
                    <a:moveTo>
                      <a:pt x="1" y="37"/>
                    </a:moveTo>
                    <a:cubicBezTo>
                      <a:pt x="1" y="37"/>
                      <a:pt x="1" y="37"/>
                      <a:pt x="1" y="37"/>
                    </a:cubicBezTo>
                    <a:cubicBezTo>
                      <a:pt x="1" y="36"/>
                      <a:pt x="0" y="35"/>
                      <a:pt x="1" y="3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2" y="37"/>
                      <a:pt x="1" y="37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6" name="Freeform 202"/>
              <p:cNvSpPr>
                <a:spLocks/>
              </p:cNvSpPr>
              <p:nvPr/>
            </p:nvSpPr>
            <p:spPr bwMode="auto">
              <a:xfrm>
                <a:off x="3980" y="2377"/>
                <a:ext cx="75" cy="26"/>
              </a:xfrm>
              <a:custGeom>
                <a:avLst/>
                <a:gdLst>
                  <a:gd name="T0" fmla="*/ 0 w 46"/>
                  <a:gd name="T1" fmla="*/ 24 h 16"/>
                  <a:gd name="T2" fmla="*/ 0 w 46"/>
                  <a:gd name="T3" fmla="*/ 24 h 16"/>
                  <a:gd name="T4" fmla="*/ 3 w 46"/>
                  <a:gd name="T5" fmla="*/ 26 h 16"/>
                  <a:gd name="T6" fmla="*/ 75 w 46"/>
                  <a:gd name="T7" fmla="*/ 5 h 16"/>
                  <a:gd name="T8" fmla="*/ 73 w 46"/>
                  <a:gd name="T9" fmla="*/ 0 h 16"/>
                  <a:gd name="T10" fmla="*/ 2 w 46"/>
                  <a:gd name="T11" fmla="*/ 21 h 16"/>
                  <a:gd name="T12" fmla="*/ 0 w 46"/>
                  <a:gd name="T13" fmla="*/ 24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16">
                    <a:moveTo>
                      <a:pt x="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4"/>
                      <a:pt x="0" y="15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7" name="Freeform 203"/>
              <p:cNvSpPr>
                <a:spLocks/>
              </p:cNvSpPr>
              <p:nvPr/>
            </p:nvSpPr>
            <p:spPr bwMode="auto">
              <a:xfrm>
                <a:off x="4036" y="2364"/>
                <a:ext cx="50" cy="50"/>
              </a:xfrm>
              <a:custGeom>
                <a:avLst/>
                <a:gdLst>
                  <a:gd name="T0" fmla="*/ 35 w 31"/>
                  <a:gd name="T1" fmla="*/ 44 h 31"/>
                  <a:gd name="T2" fmla="*/ 6 w 31"/>
                  <a:gd name="T3" fmla="*/ 37 h 31"/>
                  <a:gd name="T4" fmla="*/ 13 w 31"/>
                  <a:gd name="T5" fmla="*/ 6 h 31"/>
                  <a:gd name="T6" fmla="*/ 44 w 31"/>
                  <a:gd name="T7" fmla="*/ 13 h 31"/>
                  <a:gd name="T8" fmla="*/ 35 w 31"/>
                  <a:gd name="T9" fmla="*/ 4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22" y="27"/>
                    </a:moveTo>
                    <a:cubicBezTo>
                      <a:pt x="16" y="31"/>
                      <a:pt x="8" y="29"/>
                      <a:pt x="4" y="23"/>
                    </a:cubicBezTo>
                    <a:cubicBezTo>
                      <a:pt x="0" y="16"/>
                      <a:pt x="2" y="8"/>
                      <a:pt x="8" y="4"/>
                    </a:cubicBezTo>
                    <a:cubicBezTo>
                      <a:pt x="15" y="0"/>
                      <a:pt x="23" y="2"/>
                      <a:pt x="27" y="8"/>
                    </a:cubicBezTo>
                    <a:cubicBezTo>
                      <a:pt x="31" y="15"/>
                      <a:pt x="29" y="23"/>
                      <a:pt x="22" y="27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8" name="Freeform 204"/>
              <p:cNvSpPr>
                <a:spLocks/>
              </p:cNvSpPr>
              <p:nvPr/>
            </p:nvSpPr>
            <p:spPr bwMode="auto">
              <a:xfrm>
                <a:off x="4042" y="2378"/>
                <a:ext cx="44" cy="36"/>
              </a:xfrm>
              <a:custGeom>
                <a:avLst/>
                <a:gdLst>
                  <a:gd name="T0" fmla="*/ 37 w 27"/>
                  <a:gd name="T1" fmla="*/ 0 h 22"/>
                  <a:gd name="T2" fmla="*/ 0 w 27"/>
                  <a:gd name="T3" fmla="*/ 23 h 22"/>
                  <a:gd name="T4" fmla="*/ 29 w 27"/>
                  <a:gd name="T5" fmla="*/ 29 h 22"/>
                  <a:gd name="T6" fmla="*/ 37 w 27"/>
                  <a:gd name="T7" fmla="*/ 0 h 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22">
                    <a:moveTo>
                      <a:pt x="23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4" y="20"/>
                      <a:pt x="12" y="22"/>
                      <a:pt x="18" y="18"/>
                    </a:cubicBezTo>
                    <a:cubicBezTo>
                      <a:pt x="25" y="14"/>
                      <a:pt x="27" y="6"/>
                      <a:pt x="23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588" name="Group 406"/>
            <p:cNvGrpSpPr>
              <a:grpSpLocks/>
            </p:cNvGrpSpPr>
            <p:nvPr/>
          </p:nvGrpSpPr>
          <p:grpSpPr bwMode="auto">
            <a:xfrm>
              <a:off x="5383215" y="3433770"/>
              <a:ext cx="3008314" cy="2692404"/>
              <a:chOff x="3391" y="2163"/>
              <a:chExt cx="1895" cy="1696"/>
            </a:xfrm>
          </p:grpSpPr>
          <p:sp>
            <p:nvSpPr>
              <p:cNvPr id="589" name="Freeform 206"/>
              <p:cNvSpPr>
                <a:spLocks/>
              </p:cNvSpPr>
              <p:nvPr/>
            </p:nvSpPr>
            <p:spPr bwMode="auto">
              <a:xfrm>
                <a:off x="4423" y="2286"/>
                <a:ext cx="92" cy="58"/>
              </a:xfrm>
              <a:custGeom>
                <a:avLst/>
                <a:gdLst>
                  <a:gd name="T0" fmla="*/ 2 w 57"/>
                  <a:gd name="T1" fmla="*/ 39 h 36"/>
                  <a:gd name="T2" fmla="*/ 8 w 57"/>
                  <a:gd name="T3" fmla="*/ 3 h 36"/>
                  <a:gd name="T4" fmla="*/ 11 w 57"/>
                  <a:gd name="T5" fmla="*/ 2 h 36"/>
                  <a:gd name="T6" fmla="*/ 89 w 57"/>
                  <a:gd name="T7" fmla="*/ 15 h 36"/>
                  <a:gd name="T8" fmla="*/ 92 w 57"/>
                  <a:gd name="T9" fmla="*/ 19 h 36"/>
                  <a:gd name="T10" fmla="*/ 86 w 57"/>
                  <a:gd name="T11" fmla="*/ 55 h 36"/>
                  <a:gd name="T12" fmla="*/ 81 w 57"/>
                  <a:gd name="T13" fmla="*/ 58 h 36"/>
                  <a:gd name="T14" fmla="*/ 5 w 57"/>
                  <a:gd name="T15" fmla="*/ 44 h 36"/>
                  <a:gd name="T16" fmla="*/ 2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1" y="24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0"/>
                      <a:pt x="7" y="1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10"/>
                      <a:pt x="57" y="11"/>
                      <a:pt x="57" y="1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5"/>
                      <a:pt x="51" y="36"/>
                      <a:pt x="50" y="3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5"/>
                      <a:pt x="1" y="2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0" name="Freeform 207"/>
              <p:cNvSpPr>
                <a:spLocks/>
              </p:cNvSpPr>
              <p:nvPr/>
            </p:nvSpPr>
            <p:spPr bwMode="auto">
              <a:xfrm>
                <a:off x="4431" y="2289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1" name="Freeform 208"/>
              <p:cNvSpPr>
                <a:spLocks/>
              </p:cNvSpPr>
              <p:nvPr/>
            </p:nvSpPr>
            <p:spPr bwMode="auto">
              <a:xfrm>
                <a:off x="4444" y="2293"/>
                <a:ext cx="14" cy="12"/>
              </a:xfrm>
              <a:custGeom>
                <a:avLst/>
                <a:gdLst>
                  <a:gd name="T0" fmla="*/ 13 w 14"/>
                  <a:gd name="T1" fmla="*/ 12 h 12"/>
                  <a:gd name="T2" fmla="*/ 0 w 14"/>
                  <a:gd name="T3" fmla="*/ 11 h 12"/>
                  <a:gd name="T4" fmla="*/ 3 w 14"/>
                  <a:gd name="T5" fmla="*/ 0 h 12"/>
                  <a:gd name="T6" fmla="*/ 14 w 14"/>
                  <a:gd name="T7" fmla="*/ 1 h 12"/>
                  <a:gd name="T8" fmla="*/ 13 w 14"/>
                  <a:gd name="T9" fmla="*/ 1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3" y="12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2" name="Freeform 209"/>
              <p:cNvSpPr>
                <a:spLocks/>
              </p:cNvSpPr>
              <p:nvPr/>
            </p:nvSpPr>
            <p:spPr bwMode="auto">
              <a:xfrm>
                <a:off x="4458" y="2294"/>
                <a:ext cx="13" cy="15"/>
              </a:xfrm>
              <a:custGeom>
                <a:avLst/>
                <a:gdLst>
                  <a:gd name="T0" fmla="*/ 12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2 h 15"/>
                  <a:gd name="T8" fmla="*/ 12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2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3" name="Freeform 210"/>
              <p:cNvSpPr>
                <a:spLocks/>
              </p:cNvSpPr>
              <p:nvPr/>
            </p:nvSpPr>
            <p:spPr bwMode="auto">
              <a:xfrm>
                <a:off x="4428" y="2302"/>
                <a:ext cx="14" cy="15"/>
              </a:xfrm>
              <a:custGeom>
                <a:avLst/>
                <a:gdLst>
                  <a:gd name="T0" fmla="*/ 13 w 14"/>
                  <a:gd name="T1" fmla="*/ 15 h 15"/>
                  <a:gd name="T2" fmla="*/ 0 w 14"/>
                  <a:gd name="T3" fmla="*/ 12 h 15"/>
                  <a:gd name="T4" fmla="*/ 3 w 14"/>
                  <a:gd name="T5" fmla="*/ 0 h 15"/>
                  <a:gd name="T6" fmla="*/ 14 w 14"/>
                  <a:gd name="T7" fmla="*/ 2 h 15"/>
                  <a:gd name="T8" fmla="*/ 13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3" y="15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4" name="Freeform 211"/>
              <p:cNvSpPr>
                <a:spLocks/>
              </p:cNvSpPr>
              <p:nvPr/>
            </p:nvSpPr>
            <p:spPr bwMode="auto">
              <a:xfrm>
                <a:off x="4442" y="230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5" name="Freeform 212"/>
              <p:cNvSpPr>
                <a:spLocks/>
              </p:cNvSpPr>
              <p:nvPr/>
            </p:nvSpPr>
            <p:spPr bwMode="auto">
              <a:xfrm>
                <a:off x="4455" y="2307"/>
                <a:ext cx="15" cy="15"/>
              </a:xfrm>
              <a:custGeom>
                <a:avLst/>
                <a:gdLst>
                  <a:gd name="T0" fmla="*/ 12 w 15"/>
                  <a:gd name="T1" fmla="*/ 15 h 15"/>
                  <a:gd name="T2" fmla="*/ 0 w 15"/>
                  <a:gd name="T3" fmla="*/ 11 h 15"/>
                  <a:gd name="T4" fmla="*/ 3 w 15"/>
                  <a:gd name="T5" fmla="*/ 0 h 15"/>
                  <a:gd name="T6" fmla="*/ 15 w 15"/>
                  <a:gd name="T7" fmla="*/ 2 h 15"/>
                  <a:gd name="T8" fmla="*/ 12 w 15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2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6" name="Freeform 213"/>
              <p:cNvSpPr>
                <a:spLocks/>
              </p:cNvSpPr>
              <p:nvPr/>
            </p:nvSpPr>
            <p:spPr bwMode="auto">
              <a:xfrm>
                <a:off x="4471" y="2297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2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7" name="Freeform 214"/>
              <p:cNvSpPr>
                <a:spLocks/>
              </p:cNvSpPr>
              <p:nvPr/>
            </p:nvSpPr>
            <p:spPr bwMode="auto">
              <a:xfrm>
                <a:off x="4486" y="2299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3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8" name="Freeform 215"/>
              <p:cNvSpPr>
                <a:spLocks/>
              </p:cNvSpPr>
              <p:nvPr/>
            </p:nvSpPr>
            <p:spPr bwMode="auto">
              <a:xfrm>
                <a:off x="4499" y="2302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1 w 8"/>
                  <a:gd name="T7" fmla="*/ 2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9" name="Freeform 216"/>
              <p:cNvSpPr>
                <a:spLocks/>
              </p:cNvSpPr>
              <p:nvPr/>
            </p:nvSpPr>
            <p:spPr bwMode="auto">
              <a:xfrm>
                <a:off x="4470" y="2310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2 h 13"/>
                  <a:gd name="T4" fmla="*/ 1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2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0" name="Freeform 217"/>
              <p:cNvSpPr>
                <a:spLocks/>
              </p:cNvSpPr>
              <p:nvPr/>
            </p:nvSpPr>
            <p:spPr bwMode="auto">
              <a:xfrm>
                <a:off x="4483" y="2312"/>
                <a:ext cx="14" cy="15"/>
              </a:xfrm>
              <a:custGeom>
                <a:avLst/>
                <a:gdLst>
                  <a:gd name="T0" fmla="*/ 11 w 14"/>
                  <a:gd name="T1" fmla="*/ 15 h 15"/>
                  <a:gd name="T2" fmla="*/ 0 w 14"/>
                  <a:gd name="T3" fmla="*/ 11 h 15"/>
                  <a:gd name="T4" fmla="*/ 3 w 14"/>
                  <a:gd name="T5" fmla="*/ 0 h 15"/>
                  <a:gd name="T6" fmla="*/ 14 w 14"/>
                  <a:gd name="T7" fmla="*/ 3 h 15"/>
                  <a:gd name="T8" fmla="*/ 11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1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1" name="Freeform 218"/>
              <p:cNvSpPr>
                <a:spLocks/>
              </p:cNvSpPr>
              <p:nvPr/>
            </p:nvSpPr>
            <p:spPr bwMode="auto">
              <a:xfrm>
                <a:off x="4497" y="231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2" name="Freeform 219"/>
              <p:cNvSpPr>
                <a:spLocks/>
              </p:cNvSpPr>
              <p:nvPr/>
            </p:nvSpPr>
            <p:spPr bwMode="auto">
              <a:xfrm>
                <a:off x="4426" y="2315"/>
                <a:ext cx="13" cy="15"/>
              </a:xfrm>
              <a:custGeom>
                <a:avLst/>
                <a:gdLst>
                  <a:gd name="T0" fmla="*/ 11 w 8"/>
                  <a:gd name="T1" fmla="*/ 15 h 9"/>
                  <a:gd name="T2" fmla="*/ 3 w 8"/>
                  <a:gd name="T3" fmla="*/ 13 h 9"/>
                  <a:gd name="T4" fmla="*/ 0 w 8"/>
                  <a:gd name="T5" fmla="*/ 8 h 9"/>
                  <a:gd name="T6" fmla="*/ 2 w 8"/>
                  <a:gd name="T7" fmla="*/ 0 h 9"/>
                  <a:gd name="T8" fmla="*/ 13 w 8"/>
                  <a:gd name="T9" fmla="*/ 2 h 9"/>
                  <a:gd name="T10" fmla="*/ 11 w 8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7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3" name="Freeform 220"/>
              <p:cNvSpPr>
                <a:spLocks/>
              </p:cNvSpPr>
              <p:nvPr/>
            </p:nvSpPr>
            <p:spPr bwMode="auto">
              <a:xfrm>
                <a:off x="4439" y="2318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2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4" name="Freeform 221"/>
              <p:cNvSpPr>
                <a:spLocks/>
              </p:cNvSpPr>
              <p:nvPr/>
            </p:nvSpPr>
            <p:spPr bwMode="auto">
              <a:xfrm>
                <a:off x="4454" y="2320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1 w 13"/>
                  <a:gd name="T5" fmla="*/ 0 h 15"/>
                  <a:gd name="T6" fmla="*/ 13 w 13"/>
                  <a:gd name="T7" fmla="*/ 2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5" name="Freeform 222"/>
              <p:cNvSpPr>
                <a:spLocks/>
              </p:cNvSpPr>
              <p:nvPr/>
            </p:nvSpPr>
            <p:spPr bwMode="auto">
              <a:xfrm>
                <a:off x="4467" y="2323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2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6" name="Freeform 223"/>
              <p:cNvSpPr>
                <a:spLocks/>
              </p:cNvSpPr>
              <p:nvPr/>
            </p:nvSpPr>
            <p:spPr bwMode="auto">
              <a:xfrm>
                <a:off x="4481" y="2325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7" name="Freeform 224"/>
              <p:cNvSpPr>
                <a:spLocks/>
              </p:cNvSpPr>
              <p:nvPr/>
            </p:nvSpPr>
            <p:spPr bwMode="auto">
              <a:xfrm>
                <a:off x="4494" y="2328"/>
                <a:ext cx="15" cy="13"/>
              </a:xfrm>
              <a:custGeom>
                <a:avLst/>
                <a:gdLst>
                  <a:gd name="T0" fmla="*/ 8 w 9"/>
                  <a:gd name="T1" fmla="*/ 13 h 8"/>
                  <a:gd name="T2" fmla="*/ 0 w 9"/>
                  <a:gd name="T3" fmla="*/ 11 h 8"/>
                  <a:gd name="T4" fmla="*/ 2 w 9"/>
                  <a:gd name="T5" fmla="*/ 0 h 8"/>
                  <a:gd name="T6" fmla="*/ 15 w 9"/>
                  <a:gd name="T7" fmla="*/ 2 h 8"/>
                  <a:gd name="T8" fmla="*/ 13 w 9"/>
                  <a:gd name="T9" fmla="*/ 10 h 8"/>
                  <a:gd name="T10" fmla="*/ 8 w 9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8" name="Freeform 225"/>
              <p:cNvSpPr>
                <a:spLocks/>
              </p:cNvSpPr>
              <p:nvPr/>
            </p:nvSpPr>
            <p:spPr bwMode="auto">
              <a:xfrm>
                <a:off x="4560" y="2312"/>
                <a:ext cx="93" cy="58"/>
              </a:xfrm>
              <a:custGeom>
                <a:avLst/>
                <a:gdLst>
                  <a:gd name="T0" fmla="*/ 0 w 57"/>
                  <a:gd name="T1" fmla="*/ 39 h 36"/>
                  <a:gd name="T2" fmla="*/ 7 w 57"/>
                  <a:gd name="T3" fmla="*/ 3 h 36"/>
                  <a:gd name="T4" fmla="*/ 11 w 57"/>
                  <a:gd name="T5" fmla="*/ 0 h 36"/>
                  <a:gd name="T6" fmla="*/ 90 w 57"/>
                  <a:gd name="T7" fmla="*/ 15 h 36"/>
                  <a:gd name="T8" fmla="*/ 91 w 57"/>
                  <a:gd name="T9" fmla="*/ 19 h 36"/>
                  <a:gd name="T10" fmla="*/ 85 w 57"/>
                  <a:gd name="T11" fmla="*/ 55 h 36"/>
                  <a:gd name="T12" fmla="*/ 82 w 57"/>
                  <a:gd name="T13" fmla="*/ 58 h 36"/>
                  <a:gd name="T14" fmla="*/ 3 w 57"/>
                  <a:gd name="T15" fmla="*/ 44 h 36"/>
                  <a:gd name="T16" fmla="*/ 0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0" y="24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0"/>
                      <a:pt x="7" y="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9"/>
                      <a:pt x="57" y="11"/>
                      <a:pt x="56" y="12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5"/>
                      <a:pt x="51" y="36"/>
                      <a:pt x="50" y="3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6"/>
                      <a:pt x="0" y="25"/>
                      <a:pt x="0" y="2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9" name="Freeform 226"/>
              <p:cNvSpPr>
                <a:spLocks/>
              </p:cNvSpPr>
              <p:nvPr/>
            </p:nvSpPr>
            <p:spPr bwMode="auto">
              <a:xfrm>
                <a:off x="4569" y="2315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0" name="Freeform 227"/>
              <p:cNvSpPr>
                <a:spLocks/>
              </p:cNvSpPr>
              <p:nvPr/>
            </p:nvSpPr>
            <p:spPr bwMode="auto">
              <a:xfrm>
                <a:off x="4582" y="2317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1" name="Freeform 228"/>
              <p:cNvSpPr>
                <a:spLocks/>
              </p:cNvSpPr>
              <p:nvPr/>
            </p:nvSpPr>
            <p:spPr bwMode="auto">
              <a:xfrm>
                <a:off x="4595" y="2320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2" name="Freeform 229"/>
              <p:cNvSpPr>
                <a:spLocks/>
              </p:cNvSpPr>
              <p:nvPr/>
            </p:nvSpPr>
            <p:spPr bwMode="auto">
              <a:xfrm>
                <a:off x="4565" y="2328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2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3" name="Freeform 230"/>
              <p:cNvSpPr>
                <a:spLocks/>
              </p:cNvSpPr>
              <p:nvPr/>
            </p:nvSpPr>
            <p:spPr bwMode="auto">
              <a:xfrm>
                <a:off x="4578" y="2330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4 w 15"/>
                  <a:gd name="T5" fmla="*/ 0 h 14"/>
                  <a:gd name="T6" fmla="*/ 15 w 15"/>
                  <a:gd name="T7" fmla="*/ 3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4" name="Freeform 231"/>
              <p:cNvSpPr>
                <a:spLocks/>
              </p:cNvSpPr>
              <p:nvPr/>
            </p:nvSpPr>
            <p:spPr bwMode="auto">
              <a:xfrm>
                <a:off x="4593" y="2333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1 h 13"/>
                  <a:gd name="T4" fmla="*/ 2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5" name="Freeform 232"/>
              <p:cNvSpPr>
                <a:spLocks/>
              </p:cNvSpPr>
              <p:nvPr/>
            </p:nvSpPr>
            <p:spPr bwMode="auto">
              <a:xfrm>
                <a:off x="4609" y="2322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6" name="Freeform 233"/>
              <p:cNvSpPr>
                <a:spLocks/>
              </p:cNvSpPr>
              <p:nvPr/>
            </p:nvSpPr>
            <p:spPr bwMode="auto">
              <a:xfrm>
                <a:off x="4622" y="2325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1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7" name="Freeform 234"/>
              <p:cNvSpPr>
                <a:spLocks/>
              </p:cNvSpPr>
              <p:nvPr/>
            </p:nvSpPr>
            <p:spPr bwMode="auto">
              <a:xfrm>
                <a:off x="4637" y="2328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0 w 8"/>
                  <a:gd name="T7" fmla="*/ 0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8" name="Freeform 235"/>
              <p:cNvSpPr>
                <a:spLocks/>
              </p:cNvSpPr>
              <p:nvPr/>
            </p:nvSpPr>
            <p:spPr bwMode="auto">
              <a:xfrm>
                <a:off x="4606" y="2335"/>
                <a:ext cx="14" cy="14"/>
              </a:xfrm>
              <a:custGeom>
                <a:avLst/>
                <a:gdLst>
                  <a:gd name="T0" fmla="*/ 13 w 14"/>
                  <a:gd name="T1" fmla="*/ 14 h 14"/>
                  <a:gd name="T2" fmla="*/ 0 w 14"/>
                  <a:gd name="T3" fmla="*/ 13 h 14"/>
                  <a:gd name="T4" fmla="*/ 3 w 14"/>
                  <a:gd name="T5" fmla="*/ 0 h 14"/>
                  <a:gd name="T6" fmla="*/ 14 w 14"/>
                  <a:gd name="T7" fmla="*/ 3 h 14"/>
                  <a:gd name="T8" fmla="*/ 13 w 14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3" y="14"/>
                    </a:moveTo>
                    <a:lnTo>
                      <a:pt x="0" y="13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9" name="Freeform 236"/>
              <p:cNvSpPr>
                <a:spLocks/>
              </p:cNvSpPr>
              <p:nvPr/>
            </p:nvSpPr>
            <p:spPr bwMode="auto">
              <a:xfrm>
                <a:off x="4620" y="233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1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1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0" name="Freeform 237"/>
              <p:cNvSpPr>
                <a:spLocks/>
              </p:cNvSpPr>
              <p:nvPr/>
            </p:nvSpPr>
            <p:spPr bwMode="auto">
              <a:xfrm>
                <a:off x="4633" y="2341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1" name="Freeform 238"/>
              <p:cNvSpPr>
                <a:spLocks/>
              </p:cNvSpPr>
              <p:nvPr/>
            </p:nvSpPr>
            <p:spPr bwMode="auto">
              <a:xfrm>
                <a:off x="4564" y="2341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3 w 8"/>
                  <a:gd name="T3" fmla="*/ 11 h 8"/>
                  <a:gd name="T4" fmla="*/ 0 w 8"/>
                  <a:gd name="T5" fmla="*/ 8 h 8"/>
                  <a:gd name="T6" fmla="*/ 2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2" name="Freeform 239"/>
              <p:cNvSpPr>
                <a:spLocks/>
              </p:cNvSpPr>
              <p:nvPr/>
            </p:nvSpPr>
            <p:spPr bwMode="auto">
              <a:xfrm>
                <a:off x="4577" y="2343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3" name="Freeform 240"/>
              <p:cNvSpPr>
                <a:spLocks/>
              </p:cNvSpPr>
              <p:nvPr/>
            </p:nvSpPr>
            <p:spPr bwMode="auto">
              <a:xfrm>
                <a:off x="4590" y="2346"/>
                <a:ext cx="14" cy="13"/>
              </a:xfrm>
              <a:custGeom>
                <a:avLst/>
                <a:gdLst>
                  <a:gd name="T0" fmla="*/ 13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3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4" name="Freeform 241"/>
              <p:cNvSpPr>
                <a:spLocks/>
              </p:cNvSpPr>
              <p:nvPr/>
            </p:nvSpPr>
            <p:spPr bwMode="auto">
              <a:xfrm>
                <a:off x="4604" y="234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5" name="Freeform 242"/>
              <p:cNvSpPr>
                <a:spLocks/>
              </p:cNvSpPr>
              <p:nvPr/>
            </p:nvSpPr>
            <p:spPr bwMode="auto">
              <a:xfrm>
                <a:off x="4617" y="2351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3 w 15"/>
                  <a:gd name="T5" fmla="*/ 0 h 14"/>
                  <a:gd name="T6" fmla="*/ 15 w 15"/>
                  <a:gd name="T7" fmla="*/ 1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1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6" name="Freeform 243"/>
              <p:cNvSpPr>
                <a:spLocks/>
              </p:cNvSpPr>
              <p:nvPr/>
            </p:nvSpPr>
            <p:spPr bwMode="auto">
              <a:xfrm>
                <a:off x="4632" y="2354"/>
                <a:ext cx="13" cy="13"/>
              </a:xfrm>
              <a:custGeom>
                <a:avLst/>
                <a:gdLst>
                  <a:gd name="T0" fmla="*/ 8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3 w 8"/>
                  <a:gd name="T7" fmla="*/ 2 h 8"/>
                  <a:gd name="T8" fmla="*/ 11 w 8"/>
                  <a:gd name="T9" fmla="*/ 10 h 8"/>
                  <a:gd name="T10" fmla="*/ 8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7" name="Freeform 244"/>
              <p:cNvSpPr>
                <a:spLocks/>
              </p:cNvSpPr>
              <p:nvPr/>
            </p:nvSpPr>
            <p:spPr bwMode="auto">
              <a:xfrm>
                <a:off x="4512" y="2302"/>
                <a:ext cx="52" cy="52"/>
              </a:xfrm>
              <a:custGeom>
                <a:avLst/>
                <a:gdLst>
                  <a:gd name="T0" fmla="*/ 50 w 32"/>
                  <a:gd name="T1" fmla="*/ 31 h 32"/>
                  <a:gd name="T2" fmla="*/ 21 w 32"/>
                  <a:gd name="T3" fmla="*/ 50 h 32"/>
                  <a:gd name="T4" fmla="*/ 2 w 32"/>
                  <a:gd name="T5" fmla="*/ 21 h 32"/>
                  <a:gd name="T6" fmla="*/ 31 w 32"/>
                  <a:gd name="T7" fmla="*/ 2 h 32"/>
                  <a:gd name="T8" fmla="*/ 50 w 32"/>
                  <a:gd name="T9" fmla="*/ 31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1" y="19"/>
                    </a:moveTo>
                    <a:cubicBezTo>
                      <a:pt x="29" y="27"/>
                      <a:pt x="21" y="32"/>
                      <a:pt x="13" y="31"/>
                    </a:cubicBezTo>
                    <a:cubicBezTo>
                      <a:pt x="5" y="29"/>
                      <a:pt x="0" y="21"/>
                      <a:pt x="1" y="13"/>
                    </a:cubicBezTo>
                    <a:cubicBezTo>
                      <a:pt x="3" y="5"/>
                      <a:pt x="11" y="0"/>
                      <a:pt x="19" y="1"/>
                    </a:cubicBezTo>
                    <a:cubicBezTo>
                      <a:pt x="27" y="3"/>
                      <a:pt x="32" y="11"/>
                      <a:pt x="31" y="1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8" name="Freeform 245"/>
              <p:cNvSpPr>
                <a:spLocks/>
              </p:cNvSpPr>
              <p:nvPr/>
            </p:nvSpPr>
            <p:spPr bwMode="auto">
              <a:xfrm>
                <a:off x="4533" y="2304"/>
                <a:ext cx="31" cy="50"/>
              </a:xfrm>
              <a:custGeom>
                <a:avLst/>
                <a:gdLst>
                  <a:gd name="T0" fmla="*/ 10 w 19"/>
                  <a:gd name="T1" fmla="*/ 0 h 31"/>
                  <a:gd name="T2" fmla="*/ 10 w 19"/>
                  <a:gd name="T3" fmla="*/ 0 h 31"/>
                  <a:gd name="T4" fmla="*/ 0 w 19"/>
                  <a:gd name="T5" fmla="*/ 48 h 31"/>
                  <a:gd name="T6" fmla="*/ 0 w 19"/>
                  <a:gd name="T7" fmla="*/ 48 h 31"/>
                  <a:gd name="T8" fmla="*/ 29 w 19"/>
                  <a:gd name="T9" fmla="*/ 29 h 31"/>
                  <a:gd name="T10" fmla="*/ 10 w 19"/>
                  <a:gd name="T11" fmla="*/ 0 h 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31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1"/>
                      <a:pt x="16" y="26"/>
                      <a:pt x="18" y="18"/>
                    </a:cubicBezTo>
                    <a:cubicBezTo>
                      <a:pt x="19" y="10"/>
                      <a:pt x="14" y="2"/>
                      <a:pt x="6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9" name="Freeform 246"/>
              <p:cNvSpPr>
                <a:spLocks/>
              </p:cNvSpPr>
              <p:nvPr/>
            </p:nvSpPr>
            <p:spPr bwMode="auto">
              <a:xfrm>
                <a:off x="3533" y="2730"/>
                <a:ext cx="127" cy="123"/>
              </a:xfrm>
              <a:custGeom>
                <a:avLst/>
                <a:gdLst>
                  <a:gd name="T0" fmla="*/ 36 w 78"/>
                  <a:gd name="T1" fmla="*/ 121 h 76"/>
                  <a:gd name="T2" fmla="*/ 2 w 78"/>
                  <a:gd name="T3" fmla="*/ 83 h 76"/>
                  <a:gd name="T4" fmla="*/ 2 w 78"/>
                  <a:gd name="T5" fmla="*/ 76 h 76"/>
                  <a:gd name="T6" fmla="*/ 85 w 78"/>
                  <a:gd name="T7" fmla="*/ 2 h 76"/>
                  <a:gd name="T8" fmla="*/ 91 w 78"/>
                  <a:gd name="T9" fmla="*/ 2 h 76"/>
                  <a:gd name="T10" fmla="*/ 125 w 78"/>
                  <a:gd name="T11" fmla="*/ 39 h 76"/>
                  <a:gd name="T12" fmla="*/ 125 w 78"/>
                  <a:gd name="T13" fmla="*/ 47 h 76"/>
                  <a:gd name="T14" fmla="*/ 44 w 78"/>
                  <a:gd name="T15" fmla="*/ 121 h 76"/>
                  <a:gd name="T16" fmla="*/ 36 w 78"/>
                  <a:gd name="T17" fmla="*/ 121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8" h="76">
                    <a:moveTo>
                      <a:pt x="22" y="75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1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8" y="26"/>
                      <a:pt x="78" y="28"/>
                      <a:pt x="77" y="2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5" y="76"/>
                      <a:pt x="23" y="76"/>
                      <a:pt x="22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0" name="Freeform 247"/>
              <p:cNvSpPr>
                <a:spLocks/>
              </p:cNvSpPr>
              <p:nvPr/>
            </p:nvSpPr>
            <p:spPr bwMode="auto">
              <a:xfrm>
                <a:off x="3538" y="2798"/>
                <a:ext cx="21" cy="24"/>
              </a:xfrm>
              <a:custGeom>
                <a:avLst/>
                <a:gdLst>
                  <a:gd name="T0" fmla="*/ 21 w 13"/>
                  <a:gd name="T1" fmla="*/ 13 h 15"/>
                  <a:gd name="T2" fmla="*/ 10 w 13"/>
                  <a:gd name="T3" fmla="*/ 24 h 15"/>
                  <a:gd name="T4" fmla="*/ 2 w 13"/>
                  <a:gd name="T5" fmla="*/ 16 h 15"/>
                  <a:gd name="T6" fmla="*/ 2 w 13"/>
                  <a:gd name="T7" fmla="*/ 8 h 15"/>
                  <a:gd name="T8" fmla="*/ 11 w 13"/>
                  <a:gd name="T9" fmla="*/ 0 h 15"/>
                  <a:gd name="T10" fmla="*/ 21 w 13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5">
                    <a:moveTo>
                      <a:pt x="13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8"/>
                      <a:pt x="0" y="7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1" name="Freeform 248"/>
              <p:cNvSpPr>
                <a:spLocks/>
              </p:cNvSpPr>
              <p:nvPr/>
            </p:nvSpPr>
            <p:spPr bwMode="auto">
              <a:xfrm>
                <a:off x="3551" y="2785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1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2" name="Freeform 249"/>
              <p:cNvSpPr>
                <a:spLocks/>
              </p:cNvSpPr>
              <p:nvPr/>
            </p:nvSpPr>
            <p:spPr bwMode="auto">
              <a:xfrm>
                <a:off x="3566" y="2772"/>
                <a:ext cx="22" cy="24"/>
              </a:xfrm>
              <a:custGeom>
                <a:avLst/>
                <a:gdLst>
                  <a:gd name="T0" fmla="*/ 22 w 22"/>
                  <a:gd name="T1" fmla="*/ 13 h 24"/>
                  <a:gd name="T2" fmla="*/ 11 w 22"/>
                  <a:gd name="T3" fmla="*/ 24 h 24"/>
                  <a:gd name="T4" fmla="*/ 0 w 22"/>
                  <a:gd name="T5" fmla="*/ 11 h 24"/>
                  <a:gd name="T6" fmla="*/ 11 w 22"/>
                  <a:gd name="T7" fmla="*/ 0 h 24"/>
                  <a:gd name="T8" fmla="*/ 22 w 22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3" name="Freeform 250"/>
              <p:cNvSpPr>
                <a:spLocks/>
              </p:cNvSpPr>
              <p:nvPr/>
            </p:nvSpPr>
            <p:spPr bwMode="auto">
              <a:xfrm>
                <a:off x="3550" y="2812"/>
                <a:ext cx="22" cy="23"/>
              </a:xfrm>
              <a:custGeom>
                <a:avLst/>
                <a:gdLst>
                  <a:gd name="T0" fmla="*/ 22 w 22"/>
                  <a:gd name="T1" fmla="*/ 13 h 23"/>
                  <a:gd name="T2" fmla="*/ 11 w 22"/>
                  <a:gd name="T3" fmla="*/ 23 h 23"/>
                  <a:gd name="T4" fmla="*/ 0 w 22"/>
                  <a:gd name="T5" fmla="*/ 12 h 23"/>
                  <a:gd name="T6" fmla="*/ 11 w 22"/>
                  <a:gd name="T7" fmla="*/ 0 h 23"/>
                  <a:gd name="T8" fmla="*/ 22 w 22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4" name="Freeform 251"/>
              <p:cNvSpPr>
                <a:spLocks/>
              </p:cNvSpPr>
              <p:nvPr/>
            </p:nvSpPr>
            <p:spPr bwMode="auto">
              <a:xfrm>
                <a:off x="3564" y="2799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0 w 23"/>
                  <a:gd name="T3" fmla="*/ 23 h 23"/>
                  <a:gd name="T4" fmla="*/ 0 w 23"/>
                  <a:gd name="T5" fmla="*/ 12 h 23"/>
                  <a:gd name="T6" fmla="*/ 11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0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5" name="Freeform 252"/>
              <p:cNvSpPr>
                <a:spLocks/>
              </p:cNvSpPr>
              <p:nvPr/>
            </p:nvSpPr>
            <p:spPr bwMode="auto">
              <a:xfrm>
                <a:off x="3577" y="2786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6" name="Freeform 253"/>
              <p:cNvSpPr>
                <a:spLocks/>
              </p:cNvSpPr>
              <p:nvPr/>
            </p:nvSpPr>
            <p:spPr bwMode="auto">
              <a:xfrm>
                <a:off x="3580" y="2759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7" name="Freeform 254"/>
              <p:cNvSpPr>
                <a:spLocks/>
              </p:cNvSpPr>
              <p:nvPr/>
            </p:nvSpPr>
            <p:spPr bwMode="auto">
              <a:xfrm>
                <a:off x="3595" y="2746"/>
                <a:ext cx="23" cy="23"/>
              </a:xfrm>
              <a:custGeom>
                <a:avLst/>
                <a:gdLst>
                  <a:gd name="T0" fmla="*/ 23 w 23"/>
                  <a:gd name="T1" fmla="*/ 13 h 23"/>
                  <a:gd name="T2" fmla="*/ 10 w 23"/>
                  <a:gd name="T3" fmla="*/ 23 h 23"/>
                  <a:gd name="T4" fmla="*/ 0 w 23"/>
                  <a:gd name="T5" fmla="*/ 11 h 23"/>
                  <a:gd name="T6" fmla="*/ 11 w 23"/>
                  <a:gd name="T7" fmla="*/ 0 h 23"/>
                  <a:gd name="T8" fmla="*/ 23 w 23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3"/>
                    </a:moveTo>
                    <a:lnTo>
                      <a:pt x="10" y="23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8" name="Freeform 255"/>
              <p:cNvSpPr>
                <a:spLocks/>
              </p:cNvSpPr>
              <p:nvPr/>
            </p:nvSpPr>
            <p:spPr bwMode="auto">
              <a:xfrm>
                <a:off x="3608" y="2735"/>
                <a:ext cx="24" cy="21"/>
              </a:xfrm>
              <a:custGeom>
                <a:avLst/>
                <a:gdLst>
                  <a:gd name="T0" fmla="*/ 24 w 15"/>
                  <a:gd name="T1" fmla="*/ 11 h 13"/>
                  <a:gd name="T2" fmla="*/ 11 w 15"/>
                  <a:gd name="T3" fmla="*/ 21 h 13"/>
                  <a:gd name="T4" fmla="*/ 0 w 15"/>
                  <a:gd name="T5" fmla="*/ 10 h 13"/>
                  <a:gd name="T6" fmla="*/ 10 w 15"/>
                  <a:gd name="T7" fmla="*/ 2 h 13"/>
                  <a:gd name="T8" fmla="*/ 16 w 15"/>
                  <a:gd name="T9" fmla="*/ 2 h 13"/>
                  <a:gd name="T10" fmla="*/ 24 w 15"/>
                  <a:gd name="T11" fmla="*/ 11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9" name="Freeform 256"/>
              <p:cNvSpPr>
                <a:spLocks/>
              </p:cNvSpPr>
              <p:nvPr/>
            </p:nvSpPr>
            <p:spPr bwMode="auto">
              <a:xfrm>
                <a:off x="3592" y="2773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0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0" name="Freeform 257"/>
              <p:cNvSpPr>
                <a:spLocks/>
              </p:cNvSpPr>
              <p:nvPr/>
            </p:nvSpPr>
            <p:spPr bwMode="auto">
              <a:xfrm>
                <a:off x="3606" y="2759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1" name="Freeform 258"/>
              <p:cNvSpPr>
                <a:spLocks/>
              </p:cNvSpPr>
              <p:nvPr/>
            </p:nvSpPr>
            <p:spPr bwMode="auto">
              <a:xfrm>
                <a:off x="3621" y="274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2" name="Freeform 259"/>
              <p:cNvSpPr>
                <a:spLocks/>
              </p:cNvSpPr>
              <p:nvPr/>
            </p:nvSpPr>
            <p:spPr bwMode="auto">
              <a:xfrm>
                <a:off x="3561" y="2825"/>
                <a:ext cx="24" cy="23"/>
              </a:xfrm>
              <a:custGeom>
                <a:avLst/>
                <a:gdLst>
                  <a:gd name="T0" fmla="*/ 24 w 15"/>
                  <a:gd name="T1" fmla="*/ 13 h 14"/>
                  <a:gd name="T2" fmla="*/ 14 w 15"/>
                  <a:gd name="T3" fmla="*/ 21 h 14"/>
                  <a:gd name="T4" fmla="*/ 8 w 15"/>
                  <a:gd name="T5" fmla="*/ 21 h 14"/>
                  <a:gd name="T6" fmla="*/ 0 w 15"/>
                  <a:gd name="T7" fmla="*/ 12 h 14"/>
                  <a:gd name="T8" fmla="*/ 13 w 15"/>
                  <a:gd name="T9" fmla="*/ 0 h 14"/>
                  <a:gd name="T10" fmla="*/ 24 w 15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6" y="14"/>
                      <a:pt x="5" y="1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3" name="Freeform 260"/>
              <p:cNvSpPr>
                <a:spLocks/>
              </p:cNvSpPr>
              <p:nvPr/>
            </p:nvSpPr>
            <p:spPr bwMode="auto">
              <a:xfrm>
                <a:off x="3575" y="2812"/>
                <a:ext cx="25" cy="25"/>
              </a:xfrm>
              <a:custGeom>
                <a:avLst/>
                <a:gdLst>
                  <a:gd name="T0" fmla="*/ 25 w 25"/>
                  <a:gd name="T1" fmla="*/ 13 h 25"/>
                  <a:gd name="T2" fmla="*/ 12 w 25"/>
                  <a:gd name="T3" fmla="*/ 25 h 25"/>
                  <a:gd name="T4" fmla="*/ 0 w 25"/>
                  <a:gd name="T5" fmla="*/ 12 h 25"/>
                  <a:gd name="T6" fmla="*/ 13 w 25"/>
                  <a:gd name="T7" fmla="*/ 0 h 25"/>
                  <a:gd name="T8" fmla="*/ 25 w 25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5" y="13"/>
                    </a:moveTo>
                    <a:lnTo>
                      <a:pt x="12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4" name="Freeform 261"/>
              <p:cNvSpPr>
                <a:spLocks/>
              </p:cNvSpPr>
              <p:nvPr/>
            </p:nvSpPr>
            <p:spPr bwMode="auto">
              <a:xfrm>
                <a:off x="3590" y="2799"/>
                <a:ext cx="24" cy="25"/>
              </a:xfrm>
              <a:custGeom>
                <a:avLst/>
                <a:gdLst>
                  <a:gd name="T0" fmla="*/ 24 w 24"/>
                  <a:gd name="T1" fmla="*/ 13 h 25"/>
                  <a:gd name="T2" fmla="*/ 11 w 24"/>
                  <a:gd name="T3" fmla="*/ 25 h 25"/>
                  <a:gd name="T4" fmla="*/ 0 w 24"/>
                  <a:gd name="T5" fmla="*/ 12 h 25"/>
                  <a:gd name="T6" fmla="*/ 13 w 24"/>
                  <a:gd name="T7" fmla="*/ 0 h 25"/>
                  <a:gd name="T8" fmla="*/ 24 w 24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3"/>
                    </a:moveTo>
                    <a:lnTo>
                      <a:pt x="11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5" name="Freeform 262"/>
              <p:cNvSpPr>
                <a:spLocks/>
              </p:cNvSpPr>
              <p:nvPr/>
            </p:nvSpPr>
            <p:spPr bwMode="auto">
              <a:xfrm>
                <a:off x="3605" y="2786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6" name="Freeform 263"/>
              <p:cNvSpPr>
                <a:spLocks/>
              </p:cNvSpPr>
              <p:nvPr/>
            </p:nvSpPr>
            <p:spPr bwMode="auto">
              <a:xfrm>
                <a:off x="3619" y="2773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2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7" name="Freeform 264"/>
              <p:cNvSpPr>
                <a:spLocks/>
              </p:cNvSpPr>
              <p:nvPr/>
            </p:nvSpPr>
            <p:spPr bwMode="auto">
              <a:xfrm>
                <a:off x="3634" y="2761"/>
                <a:ext cx="21" cy="22"/>
              </a:xfrm>
              <a:custGeom>
                <a:avLst/>
                <a:gdLst>
                  <a:gd name="T0" fmla="*/ 19 w 13"/>
                  <a:gd name="T1" fmla="*/ 14 h 14"/>
                  <a:gd name="T2" fmla="*/ 11 w 13"/>
                  <a:gd name="T3" fmla="*/ 22 h 14"/>
                  <a:gd name="T4" fmla="*/ 0 w 13"/>
                  <a:gd name="T5" fmla="*/ 11 h 14"/>
                  <a:gd name="T6" fmla="*/ 11 w 13"/>
                  <a:gd name="T7" fmla="*/ 0 h 14"/>
                  <a:gd name="T8" fmla="*/ 19 w 13"/>
                  <a:gd name="T9" fmla="*/ 8 h 14"/>
                  <a:gd name="T10" fmla="*/ 19 w 13"/>
                  <a:gd name="T11" fmla="*/ 14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7"/>
                      <a:pt x="13" y="8"/>
                      <a:pt x="12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8" name="Freeform 265"/>
              <p:cNvSpPr>
                <a:spLocks/>
              </p:cNvSpPr>
              <p:nvPr/>
            </p:nvSpPr>
            <p:spPr bwMode="auto">
              <a:xfrm>
                <a:off x="3678" y="2599"/>
                <a:ext cx="128" cy="123"/>
              </a:xfrm>
              <a:custGeom>
                <a:avLst/>
                <a:gdLst>
                  <a:gd name="T0" fmla="*/ 36 w 79"/>
                  <a:gd name="T1" fmla="*/ 120 h 76"/>
                  <a:gd name="T2" fmla="*/ 2 w 79"/>
                  <a:gd name="T3" fmla="*/ 83 h 76"/>
                  <a:gd name="T4" fmla="*/ 3 w 79"/>
                  <a:gd name="T5" fmla="*/ 76 h 76"/>
                  <a:gd name="T6" fmla="*/ 84 w 79"/>
                  <a:gd name="T7" fmla="*/ 2 h 76"/>
                  <a:gd name="T8" fmla="*/ 91 w 79"/>
                  <a:gd name="T9" fmla="*/ 2 h 76"/>
                  <a:gd name="T10" fmla="*/ 125 w 79"/>
                  <a:gd name="T11" fmla="*/ 39 h 76"/>
                  <a:gd name="T12" fmla="*/ 125 w 79"/>
                  <a:gd name="T13" fmla="*/ 47 h 76"/>
                  <a:gd name="T14" fmla="*/ 44 w 79"/>
                  <a:gd name="T15" fmla="*/ 120 h 76"/>
                  <a:gd name="T16" fmla="*/ 36 w 79"/>
                  <a:gd name="T17" fmla="*/ 120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9" h="76">
                    <a:moveTo>
                      <a:pt x="22" y="74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2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9" y="25"/>
                      <a:pt x="78" y="27"/>
                      <a:pt x="77" y="2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6" y="76"/>
                      <a:pt x="24" y="75"/>
                      <a:pt x="22" y="7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9" name="Freeform 266"/>
              <p:cNvSpPr>
                <a:spLocks/>
              </p:cNvSpPr>
              <p:nvPr/>
            </p:nvSpPr>
            <p:spPr bwMode="auto">
              <a:xfrm>
                <a:off x="3682" y="2667"/>
                <a:ext cx="23" cy="24"/>
              </a:xfrm>
              <a:custGeom>
                <a:avLst/>
                <a:gdLst>
                  <a:gd name="T0" fmla="*/ 23 w 14"/>
                  <a:gd name="T1" fmla="*/ 13 h 15"/>
                  <a:gd name="T2" fmla="*/ 10 w 14"/>
                  <a:gd name="T3" fmla="*/ 24 h 15"/>
                  <a:gd name="T4" fmla="*/ 2 w 14"/>
                  <a:gd name="T5" fmla="*/ 14 h 15"/>
                  <a:gd name="T6" fmla="*/ 2 w 14"/>
                  <a:gd name="T7" fmla="*/ 8 h 15"/>
                  <a:gd name="T8" fmla="*/ 12 w 14"/>
                  <a:gd name="T9" fmla="*/ 0 h 15"/>
                  <a:gd name="T10" fmla="*/ 23 w 14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5">
                    <a:moveTo>
                      <a:pt x="14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0" name="Freeform 267"/>
              <p:cNvSpPr>
                <a:spLocks/>
              </p:cNvSpPr>
              <p:nvPr/>
            </p:nvSpPr>
            <p:spPr bwMode="auto">
              <a:xfrm>
                <a:off x="3695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3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1" name="Freeform 268"/>
              <p:cNvSpPr>
                <a:spLocks/>
              </p:cNvSpPr>
              <p:nvPr/>
            </p:nvSpPr>
            <p:spPr bwMode="auto">
              <a:xfrm>
                <a:off x="3710" y="2641"/>
                <a:ext cx="23" cy="22"/>
              </a:xfrm>
              <a:custGeom>
                <a:avLst/>
                <a:gdLst>
                  <a:gd name="T0" fmla="*/ 23 w 23"/>
                  <a:gd name="T1" fmla="*/ 13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3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2" name="Freeform 269"/>
              <p:cNvSpPr>
                <a:spLocks/>
              </p:cNvSpPr>
              <p:nvPr/>
            </p:nvSpPr>
            <p:spPr bwMode="auto">
              <a:xfrm>
                <a:off x="3694" y="2681"/>
                <a:ext cx="22" cy="23"/>
              </a:xfrm>
              <a:custGeom>
                <a:avLst/>
                <a:gdLst>
                  <a:gd name="T0" fmla="*/ 22 w 22"/>
                  <a:gd name="T1" fmla="*/ 12 h 23"/>
                  <a:gd name="T2" fmla="*/ 11 w 22"/>
                  <a:gd name="T3" fmla="*/ 23 h 23"/>
                  <a:gd name="T4" fmla="*/ 0 w 22"/>
                  <a:gd name="T5" fmla="*/ 10 h 23"/>
                  <a:gd name="T6" fmla="*/ 11 w 22"/>
                  <a:gd name="T7" fmla="*/ 0 h 23"/>
                  <a:gd name="T8" fmla="*/ 22 w 22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1" y="0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3" name="Freeform 270"/>
              <p:cNvSpPr>
                <a:spLocks/>
              </p:cNvSpPr>
              <p:nvPr/>
            </p:nvSpPr>
            <p:spPr bwMode="auto">
              <a:xfrm>
                <a:off x="3708" y="2668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2 w 23"/>
                  <a:gd name="T3" fmla="*/ 23 h 23"/>
                  <a:gd name="T4" fmla="*/ 0 w 23"/>
                  <a:gd name="T5" fmla="*/ 10 h 23"/>
                  <a:gd name="T6" fmla="*/ 12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4" name="Freeform 271"/>
              <p:cNvSpPr>
                <a:spLocks/>
              </p:cNvSpPr>
              <p:nvPr/>
            </p:nvSpPr>
            <p:spPr bwMode="auto">
              <a:xfrm>
                <a:off x="3723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0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0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5" name="Freeform 272"/>
              <p:cNvSpPr>
                <a:spLocks/>
              </p:cNvSpPr>
              <p:nvPr/>
            </p:nvSpPr>
            <p:spPr bwMode="auto">
              <a:xfrm>
                <a:off x="3724" y="2628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2 w 23"/>
                  <a:gd name="T3" fmla="*/ 22 h 22"/>
                  <a:gd name="T4" fmla="*/ 0 w 23"/>
                  <a:gd name="T5" fmla="*/ 11 h 22"/>
                  <a:gd name="T6" fmla="*/ 12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2" y="22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6" name="Freeform 273"/>
              <p:cNvSpPr>
                <a:spLocks/>
              </p:cNvSpPr>
              <p:nvPr/>
            </p:nvSpPr>
            <p:spPr bwMode="auto">
              <a:xfrm>
                <a:off x="3739" y="2615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7" name="Freeform 274"/>
              <p:cNvSpPr>
                <a:spLocks/>
              </p:cNvSpPr>
              <p:nvPr/>
            </p:nvSpPr>
            <p:spPr bwMode="auto">
              <a:xfrm>
                <a:off x="3754" y="2602"/>
                <a:ext cx="22" cy="22"/>
              </a:xfrm>
              <a:custGeom>
                <a:avLst/>
                <a:gdLst>
                  <a:gd name="T0" fmla="*/ 22 w 14"/>
                  <a:gd name="T1" fmla="*/ 11 h 14"/>
                  <a:gd name="T2" fmla="*/ 11 w 14"/>
                  <a:gd name="T3" fmla="*/ 22 h 14"/>
                  <a:gd name="T4" fmla="*/ 0 w 14"/>
                  <a:gd name="T5" fmla="*/ 11 h 14"/>
                  <a:gd name="T6" fmla="*/ 8 w 14"/>
                  <a:gd name="T7" fmla="*/ 3 h 14"/>
                  <a:gd name="T8" fmla="*/ 14 w 14"/>
                  <a:gd name="T9" fmla="*/ 3 h 14"/>
                  <a:gd name="T10" fmla="*/ 22 w 14"/>
                  <a:gd name="T11" fmla="*/ 11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0"/>
                      <a:pt x="8" y="1"/>
                      <a:pt x="9" y="2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8" name="Freeform 275"/>
              <p:cNvSpPr>
                <a:spLocks/>
              </p:cNvSpPr>
              <p:nvPr/>
            </p:nvSpPr>
            <p:spPr bwMode="auto">
              <a:xfrm>
                <a:off x="3737" y="2641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9" name="Freeform 276"/>
              <p:cNvSpPr>
                <a:spLocks/>
              </p:cNvSpPr>
              <p:nvPr/>
            </p:nvSpPr>
            <p:spPr bwMode="auto">
              <a:xfrm>
                <a:off x="3750" y="2628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0" name="Freeform 277"/>
              <p:cNvSpPr>
                <a:spLocks/>
              </p:cNvSpPr>
              <p:nvPr/>
            </p:nvSpPr>
            <p:spPr bwMode="auto">
              <a:xfrm>
                <a:off x="3765" y="2615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1" name="Freeform 278"/>
              <p:cNvSpPr>
                <a:spLocks/>
              </p:cNvSpPr>
              <p:nvPr/>
            </p:nvSpPr>
            <p:spPr bwMode="auto">
              <a:xfrm>
                <a:off x="3707" y="2694"/>
                <a:ext cx="22" cy="23"/>
              </a:xfrm>
              <a:custGeom>
                <a:avLst/>
                <a:gdLst>
                  <a:gd name="T0" fmla="*/ 22 w 14"/>
                  <a:gd name="T1" fmla="*/ 13 h 14"/>
                  <a:gd name="T2" fmla="*/ 14 w 14"/>
                  <a:gd name="T3" fmla="*/ 21 h 14"/>
                  <a:gd name="T4" fmla="*/ 8 w 14"/>
                  <a:gd name="T5" fmla="*/ 20 h 14"/>
                  <a:gd name="T6" fmla="*/ 0 w 14"/>
                  <a:gd name="T7" fmla="*/ 12 h 14"/>
                  <a:gd name="T8" fmla="*/ 11 w 14"/>
                  <a:gd name="T9" fmla="*/ 0 h 14"/>
                  <a:gd name="T10" fmla="*/ 22 w 14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7" y="14"/>
                      <a:pt x="6" y="14"/>
                      <a:pt x="5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2" name="Freeform 279"/>
              <p:cNvSpPr>
                <a:spLocks/>
              </p:cNvSpPr>
              <p:nvPr/>
            </p:nvSpPr>
            <p:spPr bwMode="auto">
              <a:xfrm>
                <a:off x="3720" y="2681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3" name="Freeform 280"/>
              <p:cNvSpPr>
                <a:spLocks/>
              </p:cNvSpPr>
              <p:nvPr/>
            </p:nvSpPr>
            <p:spPr bwMode="auto">
              <a:xfrm>
                <a:off x="3734" y="2668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2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4" name="Freeform 281"/>
              <p:cNvSpPr>
                <a:spLocks/>
              </p:cNvSpPr>
              <p:nvPr/>
            </p:nvSpPr>
            <p:spPr bwMode="auto">
              <a:xfrm>
                <a:off x="3749" y="2655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5" name="Freeform 282"/>
              <p:cNvSpPr>
                <a:spLocks/>
              </p:cNvSpPr>
              <p:nvPr/>
            </p:nvSpPr>
            <p:spPr bwMode="auto">
              <a:xfrm>
                <a:off x="3763" y="2642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0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6" name="Freeform 283"/>
              <p:cNvSpPr>
                <a:spLocks/>
              </p:cNvSpPr>
              <p:nvPr/>
            </p:nvSpPr>
            <p:spPr bwMode="auto">
              <a:xfrm>
                <a:off x="3778" y="2629"/>
                <a:ext cx="23" cy="23"/>
              </a:xfrm>
              <a:custGeom>
                <a:avLst/>
                <a:gdLst>
                  <a:gd name="T0" fmla="*/ 20 w 14"/>
                  <a:gd name="T1" fmla="*/ 15 h 14"/>
                  <a:gd name="T2" fmla="*/ 12 w 14"/>
                  <a:gd name="T3" fmla="*/ 23 h 14"/>
                  <a:gd name="T4" fmla="*/ 0 w 14"/>
                  <a:gd name="T5" fmla="*/ 10 h 14"/>
                  <a:gd name="T6" fmla="*/ 13 w 14"/>
                  <a:gd name="T7" fmla="*/ 0 h 14"/>
                  <a:gd name="T8" fmla="*/ 21 w 14"/>
                  <a:gd name="T9" fmla="*/ 8 h 14"/>
                  <a:gd name="T10" fmla="*/ 20 w 14"/>
                  <a:gd name="T11" fmla="*/ 15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8"/>
                      <a:pt x="12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7" name="Freeform 284"/>
              <p:cNvSpPr>
                <a:spLocks/>
              </p:cNvSpPr>
              <p:nvPr/>
            </p:nvSpPr>
            <p:spPr bwMode="auto">
              <a:xfrm>
                <a:off x="3632" y="2688"/>
                <a:ext cx="75" cy="74"/>
              </a:xfrm>
              <a:custGeom>
                <a:avLst/>
                <a:gdLst>
                  <a:gd name="T0" fmla="*/ 62 w 46"/>
                  <a:gd name="T1" fmla="*/ 14 h 46"/>
                  <a:gd name="T2" fmla="*/ 60 w 46"/>
                  <a:gd name="T3" fmla="*/ 63 h 46"/>
                  <a:gd name="T4" fmla="*/ 11 w 46"/>
                  <a:gd name="T5" fmla="*/ 60 h 46"/>
                  <a:gd name="T6" fmla="*/ 15 w 46"/>
                  <a:gd name="T7" fmla="*/ 13 h 46"/>
                  <a:gd name="T8" fmla="*/ 62 w 46"/>
                  <a:gd name="T9" fmla="*/ 1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38" y="9"/>
                    </a:moveTo>
                    <a:cubicBezTo>
                      <a:pt x="46" y="18"/>
                      <a:pt x="45" y="31"/>
                      <a:pt x="37" y="39"/>
                    </a:cubicBezTo>
                    <a:cubicBezTo>
                      <a:pt x="28" y="46"/>
                      <a:pt x="15" y="46"/>
                      <a:pt x="7" y="37"/>
                    </a:cubicBezTo>
                    <a:cubicBezTo>
                      <a:pt x="0" y="29"/>
                      <a:pt x="0" y="16"/>
                      <a:pt x="9" y="8"/>
                    </a:cubicBezTo>
                    <a:cubicBezTo>
                      <a:pt x="17" y="0"/>
                      <a:pt x="30" y="1"/>
                      <a:pt x="38" y="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8" name="Freeform 285"/>
              <p:cNvSpPr>
                <a:spLocks/>
              </p:cNvSpPr>
              <p:nvPr/>
            </p:nvSpPr>
            <p:spPr bwMode="auto">
              <a:xfrm>
                <a:off x="3647" y="2688"/>
                <a:ext cx="60" cy="63"/>
              </a:xfrm>
              <a:custGeom>
                <a:avLst/>
                <a:gdLst>
                  <a:gd name="T0" fmla="*/ 0 w 37"/>
                  <a:gd name="T1" fmla="*/ 13 h 39"/>
                  <a:gd name="T2" fmla="*/ 0 w 37"/>
                  <a:gd name="T3" fmla="*/ 13 h 39"/>
                  <a:gd name="T4" fmla="*/ 45 w 37"/>
                  <a:gd name="T5" fmla="*/ 63 h 39"/>
                  <a:gd name="T6" fmla="*/ 45 w 37"/>
                  <a:gd name="T7" fmla="*/ 63 h 39"/>
                  <a:gd name="T8" fmla="*/ 47 w 37"/>
                  <a:gd name="T9" fmla="*/ 15 h 39"/>
                  <a:gd name="T10" fmla="*/ 0 w 37"/>
                  <a:gd name="T11" fmla="*/ 13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7" h="3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36" y="31"/>
                      <a:pt x="37" y="18"/>
                      <a:pt x="29" y="9"/>
                    </a:cubicBezTo>
                    <a:cubicBezTo>
                      <a:pt x="21" y="1"/>
                      <a:pt x="8" y="0"/>
                      <a:pt x="0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9" name="Freeform 286"/>
              <p:cNvSpPr>
                <a:spLocks/>
              </p:cNvSpPr>
              <p:nvPr/>
            </p:nvSpPr>
            <p:spPr bwMode="auto">
              <a:xfrm>
                <a:off x="4541" y="3601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7 h 48"/>
                  <a:gd name="T8" fmla="*/ 94 w 59"/>
                  <a:gd name="T9" fmla="*/ 42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39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4"/>
                      <a:pt x="59" y="25"/>
                      <a:pt x="58" y="2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2"/>
                      <a:pt x="1" y="21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0" name="Freeform 287"/>
              <p:cNvSpPr>
                <a:spLocks/>
              </p:cNvSpPr>
              <p:nvPr/>
            </p:nvSpPr>
            <p:spPr bwMode="auto">
              <a:xfrm>
                <a:off x="4556" y="3604"/>
                <a:ext cx="16" cy="15"/>
              </a:xfrm>
              <a:custGeom>
                <a:avLst/>
                <a:gdLst>
                  <a:gd name="T0" fmla="*/ 11 w 10"/>
                  <a:gd name="T1" fmla="*/ 15 h 9"/>
                  <a:gd name="T2" fmla="*/ 0 w 10"/>
                  <a:gd name="T3" fmla="*/ 10 h 9"/>
                  <a:gd name="T4" fmla="*/ 5 w 10"/>
                  <a:gd name="T5" fmla="*/ 2 h 9"/>
                  <a:gd name="T6" fmla="*/ 10 w 10"/>
                  <a:gd name="T7" fmla="*/ 2 h 9"/>
                  <a:gd name="T8" fmla="*/ 16 w 10"/>
                  <a:gd name="T9" fmla="*/ 5 h 9"/>
                  <a:gd name="T10" fmla="*/ 11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7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1" name="Freeform 288"/>
              <p:cNvSpPr>
                <a:spLocks/>
              </p:cNvSpPr>
              <p:nvPr/>
            </p:nvSpPr>
            <p:spPr bwMode="auto">
              <a:xfrm>
                <a:off x="4569" y="3611"/>
                <a:ext cx="16" cy="14"/>
              </a:xfrm>
              <a:custGeom>
                <a:avLst/>
                <a:gdLst>
                  <a:gd name="T0" fmla="*/ 9 w 16"/>
                  <a:gd name="T1" fmla="*/ 14 h 14"/>
                  <a:gd name="T2" fmla="*/ 0 w 16"/>
                  <a:gd name="T3" fmla="*/ 9 h 14"/>
                  <a:gd name="T4" fmla="*/ 4 w 16"/>
                  <a:gd name="T5" fmla="*/ 0 h 14"/>
                  <a:gd name="T6" fmla="*/ 16 w 16"/>
                  <a:gd name="T7" fmla="*/ 5 h 14"/>
                  <a:gd name="T8" fmla="*/ 9 w 16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9" y="1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2" name="Freeform 289"/>
              <p:cNvSpPr>
                <a:spLocks/>
              </p:cNvSpPr>
              <p:nvPr/>
            </p:nvSpPr>
            <p:spPr bwMode="auto">
              <a:xfrm>
                <a:off x="4582" y="3617"/>
                <a:ext cx="14" cy="15"/>
              </a:xfrm>
              <a:custGeom>
                <a:avLst/>
                <a:gdLst>
                  <a:gd name="T0" fmla="*/ 9 w 14"/>
                  <a:gd name="T1" fmla="*/ 15 h 15"/>
                  <a:gd name="T2" fmla="*/ 0 w 14"/>
                  <a:gd name="T3" fmla="*/ 10 h 15"/>
                  <a:gd name="T4" fmla="*/ 4 w 14"/>
                  <a:gd name="T5" fmla="*/ 0 h 15"/>
                  <a:gd name="T6" fmla="*/ 14 w 14"/>
                  <a:gd name="T7" fmla="*/ 5 h 15"/>
                  <a:gd name="T8" fmla="*/ 9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9" y="15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4" y="5"/>
                    </a:ln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3" name="Freeform 290"/>
              <p:cNvSpPr>
                <a:spLocks/>
              </p:cNvSpPr>
              <p:nvPr/>
            </p:nvSpPr>
            <p:spPr bwMode="auto">
              <a:xfrm>
                <a:off x="4551" y="361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4" name="Freeform 291"/>
              <p:cNvSpPr>
                <a:spLocks/>
              </p:cNvSpPr>
              <p:nvPr/>
            </p:nvSpPr>
            <p:spPr bwMode="auto">
              <a:xfrm>
                <a:off x="4562" y="3622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5" name="Freeform 292"/>
              <p:cNvSpPr>
                <a:spLocks/>
              </p:cNvSpPr>
              <p:nvPr/>
            </p:nvSpPr>
            <p:spPr bwMode="auto">
              <a:xfrm>
                <a:off x="4575" y="362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6" name="Freeform 293"/>
              <p:cNvSpPr>
                <a:spLocks/>
              </p:cNvSpPr>
              <p:nvPr/>
            </p:nvSpPr>
            <p:spPr bwMode="auto">
              <a:xfrm>
                <a:off x="4593" y="3624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7" name="Freeform 294"/>
              <p:cNvSpPr>
                <a:spLocks/>
              </p:cNvSpPr>
              <p:nvPr/>
            </p:nvSpPr>
            <p:spPr bwMode="auto">
              <a:xfrm>
                <a:off x="4606" y="3630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8" name="Freeform 295"/>
              <p:cNvSpPr>
                <a:spLocks/>
              </p:cNvSpPr>
              <p:nvPr/>
            </p:nvSpPr>
            <p:spPr bwMode="auto">
              <a:xfrm>
                <a:off x="4617" y="3637"/>
                <a:ext cx="16" cy="16"/>
              </a:xfrm>
              <a:custGeom>
                <a:avLst/>
                <a:gdLst>
                  <a:gd name="T0" fmla="*/ 11 w 10"/>
                  <a:gd name="T1" fmla="*/ 16 h 10"/>
                  <a:gd name="T2" fmla="*/ 0 w 10"/>
                  <a:gd name="T3" fmla="*/ 10 h 10"/>
                  <a:gd name="T4" fmla="*/ 6 w 10"/>
                  <a:gd name="T5" fmla="*/ 0 h 10"/>
                  <a:gd name="T6" fmla="*/ 13 w 10"/>
                  <a:gd name="T7" fmla="*/ 3 h 10"/>
                  <a:gd name="T8" fmla="*/ 14 w 10"/>
                  <a:gd name="T9" fmla="*/ 8 h 10"/>
                  <a:gd name="T10" fmla="*/ 11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9" name="Freeform 296"/>
              <p:cNvSpPr>
                <a:spLocks/>
              </p:cNvSpPr>
              <p:nvPr/>
            </p:nvSpPr>
            <p:spPr bwMode="auto">
              <a:xfrm>
                <a:off x="4586" y="3635"/>
                <a:ext cx="17" cy="16"/>
              </a:xfrm>
              <a:custGeom>
                <a:avLst/>
                <a:gdLst>
                  <a:gd name="T0" fmla="*/ 12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5 h 16"/>
                  <a:gd name="T8" fmla="*/ 12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2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0" name="Freeform 297"/>
              <p:cNvSpPr>
                <a:spLocks/>
              </p:cNvSpPr>
              <p:nvPr/>
            </p:nvSpPr>
            <p:spPr bwMode="auto">
              <a:xfrm>
                <a:off x="4599" y="3642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9 h 16"/>
                  <a:gd name="T4" fmla="*/ 5 w 17"/>
                  <a:gd name="T5" fmla="*/ 0 h 16"/>
                  <a:gd name="T6" fmla="*/ 17 w 17"/>
                  <a:gd name="T7" fmla="*/ 4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7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1" name="Freeform 298"/>
              <p:cNvSpPr>
                <a:spLocks/>
              </p:cNvSpPr>
              <p:nvPr/>
            </p:nvSpPr>
            <p:spPr bwMode="auto">
              <a:xfrm>
                <a:off x="4612" y="3648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0 h 16"/>
                  <a:gd name="T4" fmla="*/ 5 w 15"/>
                  <a:gd name="T5" fmla="*/ 0 h 16"/>
                  <a:gd name="T6" fmla="*/ 15 w 15"/>
                  <a:gd name="T7" fmla="*/ 5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5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2" name="Freeform 299"/>
              <p:cNvSpPr>
                <a:spLocks/>
              </p:cNvSpPr>
              <p:nvPr/>
            </p:nvSpPr>
            <p:spPr bwMode="auto">
              <a:xfrm>
                <a:off x="4544" y="3627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1 h 10"/>
                  <a:gd name="T4" fmla="*/ 2 w 10"/>
                  <a:gd name="T5" fmla="*/ 8 h 10"/>
                  <a:gd name="T6" fmla="*/ 5 w 10"/>
                  <a:gd name="T7" fmla="*/ 0 h 10"/>
                  <a:gd name="T8" fmla="*/ 16 w 10"/>
                  <a:gd name="T9" fmla="*/ 5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3" name="Freeform 300"/>
              <p:cNvSpPr>
                <a:spLocks/>
              </p:cNvSpPr>
              <p:nvPr/>
            </p:nvSpPr>
            <p:spPr bwMode="auto">
              <a:xfrm>
                <a:off x="4556" y="3633"/>
                <a:ext cx="16" cy="17"/>
              </a:xfrm>
              <a:custGeom>
                <a:avLst/>
                <a:gdLst>
                  <a:gd name="T0" fmla="*/ 11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5 h 17"/>
                  <a:gd name="T8" fmla="*/ 11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1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4" name="Freeform 301"/>
              <p:cNvSpPr>
                <a:spLocks/>
              </p:cNvSpPr>
              <p:nvPr/>
            </p:nvSpPr>
            <p:spPr bwMode="auto">
              <a:xfrm>
                <a:off x="4569" y="364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4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5" name="Freeform 302"/>
              <p:cNvSpPr>
                <a:spLocks/>
              </p:cNvSpPr>
              <p:nvPr/>
            </p:nvSpPr>
            <p:spPr bwMode="auto">
              <a:xfrm>
                <a:off x="4582" y="3646"/>
                <a:ext cx="16" cy="17"/>
              </a:xfrm>
              <a:custGeom>
                <a:avLst/>
                <a:gdLst>
                  <a:gd name="T0" fmla="*/ 9 w 16"/>
                  <a:gd name="T1" fmla="*/ 17 h 17"/>
                  <a:gd name="T2" fmla="*/ 0 w 16"/>
                  <a:gd name="T3" fmla="*/ 12 h 17"/>
                  <a:gd name="T4" fmla="*/ 4 w 16"/>
                  <a:gd name="T5" fmla="*/ 0 h 17"/>
                  <a:gd name="T6" fmla="*/ 16 w 16"/>
                  <a:gd name="T7" fmla="*/ 7 h 17"/>
                  <a:gd name="T8" fmla="*/ 9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9" y="17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6" y="7"/>
                    </a:lnTo>
                    <a:lnTo>
                      <a:pt x="9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6" name="Freeform 303"/>
              <p:cNvSpPr>
                <a:spLocks/>
              </p:cNvSpPr>
              <p:nvPr/>
            </p:nvSpPr>
            <p:spPr bwMode="auto">
              <a:xfrm>
                <a:off x="4593" y="3653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7" name="Freeform 304"/>
              <p:cNvSpPr>
                <a:spLocks/>
              </p:cNvSpPr>
              <p:nvPr/>
            </p:nvSpPr>
            <p:spPr bwMode="auto">
              <a:xfrm>
                <a:off x="4606" y="3659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2 h 10"/>
                  <a:gd name="T4" fmla="*/ 5 w 10"/>
                  <a:gd name="T5" fmla="*/ 0 h 10"/>
                  <a:gd name="T6" fmla="*/ 16 w 10"/>
                  <a:gd name="T7" fmla="*/ 7 h 10"/>
                  <a:gd name="T8" fmla="*/ 11 w 10"/>
                  <a:gd name="T9" fmla="*/ 14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8" name="Freeform 305"/>
              <p:cNvSpPr>
                <a:spLocks/>
              </p:cNvSpPr>
              <p:nvPr/>
            </p:nvSpPr>
            <p:spPr bwMode="auto">
              <a:xfrm>
                <a:off x="4664" y="3666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9 h 48"/>
                  <a:gd name="T8" fmla="*/ 94 w 59"/>
                  <a:gd name="T9" fmla="*/ 44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41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1"/>
                      <a:pt x="13" y="0"/>
                      <a:pt x="14" y="1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8" y="24"/>
                      <a:pt x="59" y="25"/>
                      <a:pt x="58" y="27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4"/>
                      <a:pt x="0" y="23"/>
                      <a:pt x="1" y="21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9" name="Freeform 306"/>
              <p:cNvSpPr>
                <a:spLocks/>
              </p:cNvSpPr>
              <p:nvPr/>
            </p:nvSpPr>
            <p:spPr bwMode="auto">
              <a:xfrm>
                <a:off x="4680" y="3669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3 w 9"/>
                  <a:gd name="T5" fmla="*/ 3 h 10"/>
                  <a:gd name="T6" fmla="*/ 8 w 9"/>
                  <a:gd name="T7" fmla="*/ 2 h 10"/>
                  <a:gd name="T8" fmla="*/ 15 w 9"/>
                  <a:gd name="T9" fmla="*/ 5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0"/>
                      <a:pt x="5" y="1"/>
                    </a:cubicBezTo>
                    <a:cubicBezTo>
                      <a:pt x="9" y="3"/>
                      <a:pt x="9" y="3"/>
                      <a:pt x="9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0" name="Freeform 307"/>
              <p:cNvSpPr>
                <a:spLocks/>
              </p:cNvSpPr>
              <p:nvPr/>
            </p:nvSpPr>
            <p:spPr bwMode="auto">
              <a:xfrm>
                <a:off x="4692" y="3676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1" name="Freeform 308"/>
              <p:cNvSpPr>
                <a:spLocks/>
              </p:cNvSpPr>
              <p:nvPr/>
            </p:nvSpPr>
            <p:spPr bwMode="auto">
              <a:xfrm>
                <a:off x="4705" y="368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2" name="Freeform 309"/>
              <p:cNvSpPr>
                <a:spLocks/>
              </p:cNvSpPr>
              <p:nvPr/>
            </p:nvSpPr>
            <p:spPr bwMode="auto">
              <a:xfrm>
                <a:off x="4674" y="3680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3" name="Freeform 310"/>
              <p:cNvSpPr>
                <a:spLocks/>
              </p:cNvSpPr>
              <p:nvPr/>
            </p:nvSpPr>
            <p:spPr bwMode="auto">
              <a:xfrm>
                <a:off x="4685" y="3687"/>
                <a:ext cx="16" cy="16"/>
              </a:xfrm>
              <a:custGeom>
                <a:avLst/>
                <a:gdLst>
                  <a:gd name="T0" fmla="*/ 12 w 16"/>
                  <a:gd name="T1" fmla="*/ 16 h 16"/>
                  <a:gd name="T2" fmla="*/ 0 w 16"/>
                  <a:gd name="T3" fmla="*/ 11 h 16"/>
                  <a:gd name="T4" fmla="*/ 7 w 16"/>
                  <a:gd name="T5" fmla="*/ 0 h 16"/>
                  <a:gd name="T6" fmla="*/ 16 w 16"/>
                  <a:gd name="T7" fmla="*/ 5 h 16"/>
                  <a:gd name="T8" fmla="*/ 12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2" y="16"/>
                    </a:moveTo>
                    <a:lnTo>
                      <a:pt x="0" y="11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4" name="Freeform 311"/>
              <p:cNvSpPr>
                <a:spLocks/>
              </p:cNvSpPr>
              <p:nvPr/>
            </p:nvSpPr>
            <p:spPr bwMode="auto">
              <a:xfrm>
                <a:off x="4698" y="3693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5" name="Freeform 312"/>
              <p:cNvSpPr>
                <a:spLocks/>
              </p:cNvSpPr>
              <p:nvPr/>
            </p:nvSpPr>
            <p:spPr bwMode="auto">
              <a:xfrm>
                <a:off x="4716" y="3689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6" name="Freeform 313"/>
              <p:cNvSpPr>
                <a:spLocks/>
              </p:cNvSpPr>
              <p:nvPr/>
            </p:nvSpPr>
            <p:spPr bwMode="auto">
              <a:xfrm>
                <a:off x="4729" y="369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7" name="Freeform 314"/>
              <p:cNvSpPr>
                <a:spLocks/>
              </p:cNvSpPr>
              <p:nvPr/>
            </p:nvSpPr>
            <p:spPr bwMode="auto">
              <a:xfrm>
                <a:off x="4740" y="3701"/>
                <a:ext cx="17" cy="17"/>
              </a:xfrm>
              <a:custGeom>
                <a:avLst/>
                <a:gdLst>
                  <a:gd name="T0" fmla="*/ 12 w 10"/>
                  <a:gd name="T1" fmla="*/ 17 h 10"/>
                  <a:gd name="T2" fmla="*/ 0 w 10"/>
                  <a:gd name="T3" fmla="*/ 10 h 10"/>
                  <a:gd name="T4" fmla="*/ 7 w 10"/>
                  <a:gd name="T5" fmla="*/ 0 h 10"/>
                  <a:gd name="T6" fmla="*/ 15 w 10"/>
                  <a:gd name="T7" fmla="*/ 3 h 10"/>
                  <a:gd name="T8" fmla="*/ 15 w 10"/>
                  <a:gd name="T9" fmla="*/ 9 h 10"/>
                  <a:gd name="T10" fmla="*/ 12 w 10"/>
                  <a:gd name="T11" fmla="*/ 17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8" name="Freeform 315"/>
              <p:cNvSpPr>
                <a:spLocks/>
              </p:cNvSpPr>
              <p:nvPr/>
            </p:nvSpPr>
            <p:spPr bwMode="auto">
              <a:xfrm>
                <a:off x="4711" y="3700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1 h 16"/>
                  <a:gd name="T4" fmla="*/ 5 w 15"/>
                  <a:gd name="T5" fmla="*/ 0 h 16"/>
                  <a:gd name="T6" fmla="*/ 15 w 15"/>
                  <a:gd name="T7" fmla="*/ 6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5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9" name="Freeform 316"/>
              <p:cNvSpPr>
                <a:spLocks/>
              </p:cNvSpPr>
              <p:nvPr/>
            </p:nvSpPr>
            <p:spPr bwMode="auto">
              <a:xfrm>
                <a:off x="4722" y="3706"/>
                <a:ext cx="17" cy="17"/>
              </a:xfrm>
              <a:custGeom>
                <a:avLst/>
                <a:gdLst>
                  <a:gd name="T0" fmla="*/ 12 w 17"/>
                  <a:gd name="T1" fmla="*/ 17 h 17"/>
                  <a:gd name="T2" fmla="*/ 0 w 17"/>
                  <a:gd name="T3" fmla="*/ 12 h 17"/>
                  <a:gd name="T4" fmla="*/ 7 w 17"/>
                  <a:gd name="T5" fmla="*/ 0 h 17"/>
                  <a:gd name="T6" fmla="*/ 17 w 17"/>
                  <a:gd name="T7" fmla="*/ 7 h 17"/>
                  <a:gd name="T8" fmla="*/ 12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7"/>
                    </a:moveTo>
                    <a:lnTo>
                      <a:pt x="0" y="12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12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0" name="Freeform 317"/>
              <p:cNvSpPr>
                <a:spLocks/>
              </p:cNvSpPr>
              <p:nvPr/>
            </p:nvSpPr>
            <p:spPr bwMode="auto">
              <a:xfrm>
                <a:off x="4735" y="3713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11 h 16"/>
                  <a:gd name="T4" fmla="*/ 5 w 17"/>
                  <a:gd name="T5" fmla="*/ 0 h 16"/>
                  <a:gd name="T6" fmla="*/ 17 w 17"/>
                  <a:gd name="T7" fmla="*/ 6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7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1" name="Freeform 318"/>
              <p:cNvSpPr>
                <a:spLocks/>
              </p:cNvSpPr>
              <p:nvPr/>
            </p:nvSpPr>
            <p:spPr bwMode="auto">
              <a:xfrm>
                <a:off x="4667" y="3692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3 h 10"/>
                  <a:gd name="T4" fmla="*/ 2 w 10"/>
                  <a:gd name="T5" fmla="*/ 8 h 10"/>
                  <a:gd name="T6" fmla="*/ 5 w 10"/>
                  <a:gd name="T7" fmla="*/ 0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2" name="Freeform 319"/>
              <p:cNvSpPr>
                <a:spLocks/>
              </p:cNvSpPr>
              <p:nvPr/>
            </p:nvSpPr>
            <p:spPr bwMode="auto">
              <a:xfrm>
                <a:off x="4679" y="369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2 h 16"/>
                  <a:gd name="T4" fmla="*/ 6 w 16"/>
                  <a:gd name="T5" fmla="*/ 0 h 16"/>
                  <a:gd name="T6" fmla="*/ 16 w 16"/>
                  <a:gd name="T7" fmla="*/ 7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2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3" name="Freeform 320"/>
              <p:cNvSpPr>
                <a:spLocks/>
              </p:cNvSpPr>
              <p:nvPr/>
            </p:nvSpPr>
            <p:spPr bwMode="auto">
              <a:xfrm>
                <a:off x="4692" y="370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1 h 16"/>
                  <a:gd name="T4" fmla="*/ 5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4" name="Freeform 321"/>
              <p:cNvSpPr>
                <a:spLocks/>
              </p:cNvSpPr>
              <p:nvPr/>
            </p:nvSpPr>
            <p:spPr bwMode="auto">
              <a:xfrm>
                <a:off x="4705" y="371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2 h 16"/>
                  <a:gd name="T4" fmla="*/ 5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5" name="Freeform 322"/>
              <p:cNvSpPr>
                <a:spLocks/>
              </p:cNvSpPr>
              <p:nvPr/>
            </p:nvSpPr>
            <p:spPr bwMode="auto">
              <a:xfrm>
                <a:off x="4716" y="371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6" name="Freeform 323"/>
              <p:cNvSpPr>
                <a:spLocks/>
              </p:cNvSpPr>
              <p:nvPr/>
            </p:nvSpPr>
            <p:spPr bwMode="auto">
              <a:xfrm>
                <a:off x="4729" y="3724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1 h 10"/>
                  <a:gd name="T4" fmla="*/ 5 w 10"/>
                  <a:gd name="T5" fmla="*/ 0 h 10"/>
                  <a:gd name="T6" fmla="*/ 16 w 10"/>
                  <a:gd name="T7" fmla="*/ 6 h 10"/>
                  <a:gd name="T8" fmla="*/ 11 w 10"/>
                  <a:gd name="T9" fmla="*/ 13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7" name="Freeform 324"/>
              <p:cNvSpPr>
                <a:spLocks/>
              </p:cNvSpPr>
              <p:nvPr/>
            </p:nvSpPr>
            <p:spPr bwMode="auto">
              <a:xfrm>
                <a:off x="4624" y="3645"/>
                <a:ext cx="55" cy="55"/>
              </a:xfrm>
              <a:custGeom>
                <a:avLst/>
                <a:gdLst>
                  <a:gd name="T0" fmla="*/ 49 w 34"/>
                  <a:gd name="T1" fmla="*/ 39 h 34"/>
                  <a:gd name="T2" fmla="*/ 16 w 34"/>
                  <a:gd name="T3" fmla="*/ 49 h 34"/>
                  <a:gd name="T4" fmla="*/ 5 w 34"/>
                  <a:gd name="T5" fmla="*/ 16 h 34"/>
                  <a:gd name="T6" fmla="*/ 39 w 34"/>
                  <a:gd name="T7" fmla="*/ 6 h 34"/>
                  <a:gd name="T8" fmla="*/ 49 w 34"/>
                  <a:gd name="T9" fmla="*/ 39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0" y="24"/>
                    </a:moveTo>
                    <a:cubicBezTo>
                      <a:pt x="26" y="31"/>
                      <a:pt x="17" y="34"/>
                      <a:pt x="10" y="30"/>
                    </a:cubicBezTo>
                    <a:cubicBezTo>
                      <a:pt x="2" y="26"/>
                      <a:pt x="0" y="17"/>
                      <a:pt x="3" y="10"/>
                    </a:cubicBezTo>
                    <a:cubicBezTo>
                      <a:pt x="7" y="3"/>
                      <a:pt x="16" y="0"/>
                      <a:pt x="24" y="4"/>
                    </a:cubicBezTo>
                    <a:cubicBezTo>
                      <a:pt x="31" y="8"/>
                      <a:pt x="34" y="17"/>
                      <a:pt x="30" y="24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8" name="Freeform 325"/>
              <p:cNvSpPr>
                <a:spLocks/>
              </p:cNvSpPr>
              <p:nvPr/>
            </p:nvSpPr>
            <p:spPr bwMode="auto">
              <a:xfrm>
                <a:off x="4640" y="3651"/>
                <a:ext cx="39" cy="49"/>
              </a:xfrm>
              <a:custGeom>
                <a:avLst/>
                <a:gdLst>
                  <a:gd name="T0" fmla="*/ 23 w 24"/>
                  <a:gd name="T1" fmla="*/ 0 h 30"/>
                  <a:gd name="T2" fmla="*/ 23 w 24"/>
                  <a:gd name="T3" fmla="*/ 0 h 30"/>
                  <a:gd name="T4" fmla="*/ 0 w 24"/>
                  <a:gd name="T5" fmla="*/ 42 h 30"/>
                  <a:gd name="T6" fmla="*/ 0 w 24"/>
                  <a:gd name="T7" fmla="*/ 42 h 30"/>
                  <a:gd name="T8" fmla="*/ 33 w 24"/>
                  <a:gd name="T9" fmla="*/ 33 h 30"/>
                  <a:gd name="T10" fmla="*/ 23 w 24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0"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30"/>
                      <a:pt x="16" y="27"/>
                      <a:pt x="20" y="20"/>
                    </a:cubicBezTo>
                    <a:cubicBezTo>
                      <a:pt x="24" y="13"/>
                      <a:pt x="21" y="4"/>
                      <a:pt x="14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9" name="Oval 326"/>
              <p:cNvSpPr>
                <a:spLocks noChangeArrowheads="1"/>
              </p:cNvSpPr>
              <p:nvPr/>
            </p:nvSpPr>
            <p:spPr bwMode="auto">
              <a:xfrm>
                <a:off x="4188" y="226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0" name="Oval 327"/>
              <p:cNvSpPr>
                <a:spLocks noChangeArrowheads="1"/>
              </p:cNvSpPr>
              <p:nvPr/>
            </p:nvSpPr>
            <p:spPr bwMode="auto">
              <a:xfrm>
                <a:off x="4159" y="2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1" name="Oval 328"/>
              <p:cNvSpPr>
                <a:spLocks noChangeArrowheads="1"/>
              </p:cNvSpPr>
              <p:nvPr/>
            </p:nvSpPr>
            <p:spPr bwMode="auto">
              <a:xfrm>
                <a:off x="4053" y="2284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2" name="Oval 329"/>
              <p:cNvSpPr>
                <a:spLocks noChangeArrowheads="1"/>
              </p:cNvSpPr>
              <p:nvPr/>
            </p:nvSpPr>
            <p:spPr bwMode="auto">
              <a:xfrm>
                <a:off x="3972" y="23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3" name="Oval 330"/>
              <p:cNvSpPr>
                <a:spLocks noChangeArrowheads="1"/>
              </p:cNvSpPr>
              <p:nvPr/>
            </p:nvSpPr>
            <p:spPr bwMode="auto">
              <a:xfrm>
                <a:off x="3933" y="2441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4" name="Oval 331"/>
              <p:cNvSpPr>
                <a:spLocks noChangeArrowheads="1"/>
              </p:cNvSpPr>
              <p:nvPr/>
            </p:nvSpPr>
            <p:spPr bwMode="auto">
              <a:xfrm>
                <a:off x="3916" y="2519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5" name="Oval 332"/>
              <p:cNvSpPr>
                <a:spLocks noChangeArrowheads="1"/>
              </p:cNvSpPr>
              <p:nvPr/>
            </p:nvSpPr>
            <p:spPr bwMode="auto">
              <a:xfrm>
                <a:off x="3823" y="24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6" name="Oval 333"/>
              <p:cNvSpPr>
                <a:spLocks noChangeArrowheads="1"/>
              </p:cNvSpPr>
              <p:nvPr/>
            </p:nvSpPr>
            <p:spPr bwMode="auto">
              <a:xfrm>
                <a:off x="3833" y="262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7" name="Oval 334"/>
              <p:cNvSpPr>
                <a:spLocks noChangeArrowheads="1"/>
              </p:cNvSpPr>
              <p:nvPr/>
            </p:nvSpPr>
            <p:spPr bwMode="auto">
              <a:xfrm>
                <a:off x="3733" y="2569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8" name="Oval 335"/>
              <p:cNvSpPr>
                <a:spLocks noChangeArrowheads="1"/>
              </p:cNvSpPr>
              <p:nvPr/>
            </p:nvSpPr>
            <p:spPr bwMode="auto">
              <a:xfrm>
                <a:off x="3572" y="2650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9" name="Oval 336"/>
              <p:cNvSpPr>
                <a:spLocks noChangeArrowheads="1"/>
              </p:cNvSpPr>
              <p:nvPr/>
            </p:nvSpPr>
            <p:spPr bwMode="auto">
              <a:xfrm>
                <a:off x="3702" y="278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0" name="Oval 337"/>
              <p:cNvSpPr>
                <a:spLocks noChangeArrowheads="1"/>
              </p:cNvSpPr>
              <p:nvPr/>
            </p:nvSpPr>
            <p:spPr bwMode="auto">
              <a:xfrm>
                <a:off x="3715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1" name="Oval 338"/>
              <p:cNvSpPr>
                <a:spLocks noChangeArrowheads="1"/>
              </p:cNvSpPr>
              <p:nvPr/>
            </p:nvSpPr>
            <p:spPr bwMode="auto">
              <a:xfrm>
                <a:off x="3564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2" name="Oval 339"/>
              <p:cNvSpPr>
                <a:spLocks noChangeArrowheads="1"/>
              </p:cNvSpPr>
              <p:nvPr/>
            </p:nvSpPr>
            <p:spPr bwMode="auto">
              <a:xfrm>
                <a:off x="3391" y="30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3" name="Oval 340"/>
              <p:cNvSpPr>
                <a:spLocks noChangeArrowheads="1"/>
              </p:cNvSpPr>
              <p:nvPr/>
            </p:nvSpPr>
            <p:spPr bwMode="auto">
              <a:xfrm>
                <a:off x="3467" y="310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4" name="Oval 341"/>
              <p:cNvSpPr>
                <a:spLocks noChangeArrowheads="1"/>
              </p:cNvSpPr>
              <p:nvPr/>
            </p:nvSpPr>
            <p:spPr bwMode="auto">
              <a:xfrm>
                <a:off x="3391" y="32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5" name="Oval 342"/>
              <p:cNvSpPr>
                <a:spLocks noChangeArrowheads="1"/>
              </p:cNvSpPr>
              <p:nvPr/>
            </p:nvSpPr>
            <p:spPr bwMode="auto">
              <a:xfrm>
                <a:off x="3550" y="316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6" name="Oval 343"/>
              <p:cNvSpPr>
                <a:spLocks noChangeArrowheads="1"/>
              </p:cNvSpPr>
              <p:nvPr/>
            </p:nvSpPr>
            <p:spPr bwMode="auto">
              <a:xfrm>
                <a:off x="3601" y="3018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7" name="Oval 344"/>
              <p:cNvSpPr>
                <a:spLocks noChangeArrowheads="1"/>
              </p:cNvSpPr>
              <p:nvPr/>
            </p:nvSpPr>
            <p:spPr bwMode="auto">
              <a:xfrm>
                <a:off x="3689" y="30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8" name="Oval 345"/>
              <p:cNvSpPr>
                <a:spLocks noChangeArrowheads="1"/>
              </p:cNvSpPr>
              <p:nvPr/>
            </p:nvSpPr>
            <p:spPr bwMode="auto">
              <a:xfrm>
                <a:off x="3775" y="3199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9" name="Oval 346"/>
              <p:cNvSpPr>
                <a:spLocks noChangeArrowheads="1"/>
              </p:cNvSpPr>
              <p:nvPr/>
            </p:nvSpPr>
            <p:spPr bwMode="auto">
              <a:xfrm>
                <a:off x="3760" y="3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0" name="Oval 347"/>
              <p:cNvSpPr>
                <a:spLocks noChangeArrowheads="1"/>
              </p:cNvSpPr>
              <p:nvPr/>
            </p:nvSpPr>
            <p:spPr bwMode="auto">
              <a:xfrm>
                <a:off x="3713" y="3425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1" name="Oval 348"/>
              <p:cNvSpPr>
                <a:spLocks noChangeArrowheads="1"/>
              </p:cNvSpPr>
              <p:nvPr/>
            </p:nvSpPr>
            <p:spPr bwMode="auto">
              <a:xfrm>
                <a:off x="3535" y="332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2" name="Oval 349"/>
              <p:cNvSpPr>
                <a:spLocks noChangeArrowheads="1"/>
              </p:cNvSpPr>
              <p:nvPr/>
            </p:nvSpPr>
            <p:spPr bwMode="auto">
              <a:xfrm>
                <a:off x="3481" y="326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3" name="Oval 350"/>
              <p:cNvSpPr>
                <a:spLocks noChangeArrowheads="1"/>
              </p:cNvSpPr>
              <p:nvPr/>
            </p:nvSpPr>
            <p:spPr bwMode="auto">
              <a:xfrm>
                <a:off x="3481" y="348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4" name="Oval 351"/>
              <p:cNvSpPr>
                <a:spLocks noChangeArrowheads="1"/>
              </p:cNvSpPr>
              <p:nvPr/>
            </p:nvSpPr>
            <p:spPr bwMode="auto">
              <a:xfrm>
                <a:off x="3614" y="34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5" name="Oval 352"/>
              <p:cNvSpPr>
                <a:spLocks noChangeArrowheads="1"/>
              </p:cNvSpPr>
              <p:nvPr/>
            </p:nvSpPr>
            <p:spPr bwMode="auto">
              <a:xfrm>
                <a:off x="3669" y="36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6" name="Oval 353"/>
              <p:cNvSpPr>
                <a:spLocks noChangeArrowheads="1"/>
              </p:cNvSpPr>
              <p:nvPr/>
            </p:nvSpPr>
            <p:spPr bwMode="auto">
              <a:xfrm>
                <a:off x="3759" y="351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7" name="Oval 354"/>
              <p:cNvSpPr>
                <a:spLocks noChangeArrowheads="1"/>
              </p:cNvSpPr>
              <p:nvPr/>
            </p:nvSpPr>
            <p:spPr bwMode="auto">
              <a:xfrm>
                <a:off x="387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8" name="Oval 355"/>
              <p:cNvSpPr>
                <a:spLocks noChangeArrowheads="1"/>
              </p:cNvSpPr>
              <p:nvPr/>
            </p:nvSpPr>
            <p:spPr bwMode="auto">
              <a:xfrm>
                <a:off x="3948" y="346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9" name="Oval 356"/>
              <p:cNvSpPr>
                <a:spLocks noChangeArrowheads="1"/>
              </p:cNvSpPr>
              <p:nvPr/>
            </p:nvSpPr>
            <p:spPr bwMode="auto">
              <a:xfrm>
                <a:off x="3874" y="352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0" name="Oval 357"/>
              <p:cNvSpPr>
                <a:spLocks noChangeArrowheads="1"/>
              </p:cNvSpPr>
              <p:nvPr/>
            </p:nvSpPr>
            <p:spPr bwMode="auto">
              <a:xfrm>
                <a:off x="3818" y="3671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1" name="Oval 358"/>
              <p:cNvSpPr>
                <a:spLocks noChangeArrowheads="1"/>
              </p:cNvSpPr>
              <p:nvPr/>
            </p:nvSpPr>
            <p:spPr bwMode="auto">
              <a:xfrm>
                <a:off x="4006" y="371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2" name="Oval 359"/>
              <p:cNvSpPr>
                <a:spLocks noChangeArrowheads="1"/>
              </p:cNvSpPr>
              <p:nvPr/>
            </p:nvSpPr>
            <p:spPr bwMode="auto">
              <a:xfrm>
                <a:off x="4173" y="3726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3" name="Oval 360"/>
              <p:cNvSpPr>
                <a:spLocks noChangeArrowheads="1"/>
              </p:cNvSpPr>
              <p:nvPr/>
            </p:nvSpPr>
            <p:spPr bwMode="auto">
              <a:xfrm>
                <a:off x="4173" y="35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4" name="Oval 361"/>
              <p:cNvSpPr>
                <a:spLocks noChangeArrowheads="1"/>
              </p:cNvSpPr>
              <p:nvPr/>
            </p:nvSpPr>
            <p:spPr bwMode="auto">
              <a:xfrm>
                <a:off x="4086" y="3565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5" name="Oval 362"/>
              <p:cNvSpPr>
                <a:spLocks noChangeArrowheads="1"/>
              </p:cNvSpPr>
              <p:nvPr/>
            </p:nvSpPr>
            <p:spPr bwMode="auto">
              <a:xfrm>
                <a:off x="4100" y="3773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6" name="Oval 363"/>
              <p:cNvSpPr>
                <a:spLocks noChangeArrowheads="1"/>
              </p:cNvSpPr>
              <p:nvPr/>
            </p:nvSpPr>
            <p:spPr bwMode="auto">
              <a:xfrm>
                <a:off x="4317" y="3829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7" name="Oval 364"/>
              <p:cNvSpPr>
                <a:spLocks noChangeArrowheads="1"/>
              </p:cNvSpPr>
              <p:nvPr/>
            </p:nvSpPr>
            <p:spPr bwMode="auto">
              <a:xfrm>
                <a:off x="4476" y="380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8" name="Oval 365"/>
              <p:cNvSpPr>
                <a:spLocks noChangeArrowheads="1"/>
              </p:cNvSpPr>
              <p:nvPr/>
            </p:nvSpPr>
            <p:spPr bwMode="auto">
              <a:xfrm>
                <a:off x="4619" y="3800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9" name="Oval 366"/>
              <p:cNvSpPr>
                <a:spLocks noChangeArrowheads="1"/>
              </p:cNvSpPr>
              <p:nvPr/>
            </p:nvSpPr>
            <p:spPr bwMode="auto">
              <a:xfrm>
                <a:off x="4528" y="37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0" name="Oval 367"/>
              <p:cNvSpPr>
                <a:spLocks noChangeArrowheads="1"/>
              </p:cNvSpPr>
              <p:nvPr/>
            </p:nvSpPr>
            <p:spPr bwMode="auto">
              <a:xfrm>
                <a:off x="4332" y="371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1" name="Oval 368"/>
              <p:cNvSpPr>
                <a:spLocks noChangeArrowheads="1"/>
              </p:cNvSpPr>
              <p:nvPr/>
            </p:nvSpPr>
            <p:spPr bwMode="auto">
              <a:xfrm>
                <a:off x="4288" y="3632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2" name="Oval 369"/>
              <p:cNvSpPr>
                <a:spLocks noChangeArrowheads="1"/>
              </p:cNvSpPr>
              <p:nvPr/>
            </p:nvSpPr>
            <p:spPr bwMode="auto">
              <a:xfrm>
                <a:off x="4462" y="363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3" name="Oval 370"/>
              <p:cNvSpPr>
                <a:spLocks noChangeArrowheads="1"/>
              </p:cNvSpPr>
              <p:nvPr/>
            </p:nvSpPr>
            <p:spPr bwMode="auto">
              <a:xfrm>
                <a:off x="4633" y="3522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4" name="Oval 371"/>
              <p:cNvSpPr>
                <a:spLocks noChangeArrowheads="1"/>
              </p:cNvSpPr>
              <p:nvPr/>
            </p:nvSpPr>
            <p:spPr bwMode="auto">
              <a:xfrm>
                <a:off x="4698" y="35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5" name="Oval 372"/>
              <p:cNvSpPr>
                <a:spLocks noChangeArrowheads="1"/>
              </p:cNvSpPr>
              <p:nvPr/>
            </p:nvSpPr>
            <p:spPr bwMode="auto">
              <a:xfrm>
                <a:off x="4829" y="3672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6" name="Oval 373"/>
              <p:cNvSpPr>
                <a:spLocks noChangeArrowheads="1"/>
              </p:cNvSpPr>
              <p:nvPr/>
            </p:nvSpPr>
            <p:spPr bwMode="auto">
              <a:xfrm>
                <a:off x="4972" y="36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7" name="Oval 374"/>
              <p:cNvSpPr>
                <a:spLocks noChangeArrowheads="1"/>
              </p:cNvSpPr>
              <p:nvPr/>
            </p:nvSpPr>
            <p:spPr bwMode="auto">
              <a:xfrm>
                <a:off x="4980" y="344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8" name="Oval 375"/>
              <p:cNvSpPr>
                <a:spLocks noChangeArrowheads="1"/>
              </p:cNvSpPr>
              <p:nvPr/>
            </p:nvSpPr>
            <p:spPr bwMode="auto">
              <a:xfrm>
                <a:off x="4859" y="357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9" name="Oval 376"/>
              <p:cNvSpPr>
                <a:spLocks noChangeArrowheads="1"/>
              </p:cNvSpPr>
              <p:nvPr/>
            </p:nvSpPr>
            <p:spPr bwMode="auto">
              <a:xfrm>
                <a:off x="484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0" name="Oval 377"/>
              <p:cNvSpPr>
                <a:spLocks noChangeArrowheads="1"/>
              </p:cNvSpPr>
              <p:nvPr/>
            </p:nvSpPr>
            <p:spPr bwMode="auto">
              <a:xfrm>
                <a:off x="4745" y="3484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1" name="Oval 378"/>
              <p:cNvSpPr>
                <a:spLocks noChangeArrowheads="1"/>
              </p:cNvSpPr>
              <p:nvPr/>
            </p:nvSpPr>
            <p:spPr bwMode="auto">
              <a:xfrm>
                <a:off x="4901" y="324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2" name="Oval 379"/>
              <p:cNvSpPr>
                <a:spLocks noChangeArrowheads="1"/>
              </p:cNvSpPr>
              <p:nvPr/>
            </p:nvSpPr>
            <p:spPr bwMode="auto">
              <a:xfrm>
                <a:off x="5029" y="3248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3" name="Oval 380"/>
              <p:cNvSpPr>
                <a:spLocks noChangeArrowheads="1"/>
              </p:cNvSpPr>
              <p:nvPr/>
            </p:nvSpPr>
            <p:spPr bwMode="auto">
              <a:xfrm>
                <a:off x="5189" y="333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4" name="Oval 381"/>
              <p:cNvSpPr>
                <a:spLocks noChangeArrowheads="1"/>
              </p:cNvSpPr>
              <p:nvPr/>
            </p:nvSpPr>
            <p:spPr bwMode="auto">
              <a:xfrm>
                <a:off x="5257" y="3186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5" name="Oval 382"/>
              <p:cNvSpPr>
                <a:spLocks noChangeArrowheads="1"/>
              </p:cNvSpPr>
              <p:nvPr/>
            </p:nvSpPr>
            <p:spPr bwMode="auto">
              <a:xfrm>
                <a:off x="5160" y="32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6" name="Oval 383"/>
              <p:cNvSpPr>
                <a:spLocks noChangeArrowheads="1"/>
              </p:cNvSpPr>
              <p:nvPr/>
            </p:nvSpPr>
            <p:spPr bwMode="auto">
              <a:xfrm>
                <a:off x="5204" y="307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7" name="Oval 384"/>
              <p:cNvSpPr>
                <a:spLocks noChangeArrowheads="1"/>
              </p:cNvSpPr>
              <p:nvPr/>
            </p:nvSpPr>
            <p:spPr bwMode="auto">
              <a:xfrm>
                <a:off x="5059" y="306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8" name="Oval 385"/>
              <p:cNvSpPr>
                <a:spLocks noChangeArrowheads="1"/>
              </p:cNvSpPr>
              <p:nvPr/>
            </p:nvSpPr>
            <p:spPr bwMode="auto">
              <a:xfrm>
                <a:off x="4969" y="312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69" name="Oval 386"/>
              <p:cNvSpPr>
                <a:spLocks noChangeArrowheads="1"/>
              </p:cNvSpPr>
              <p:nvPr/>
            </p:nvSpPr>
            <p:spPr bwMode="auto">
              <a:xfrm>
                <a:off x="4988" y="294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0" name="Oval 387"/>
              <p:cNvSpPr>
                <a:spLocks noChangeArrowheads="1"/>
              </p:cNvSpPr>
              <p:nvPr/>
            </p:nvSpPr>
            <p:spPr bwMode="auto">
              <a:xfrm>
                <a:off x="5175" y="287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1" name="Oval 388"/>
              <p:cNvSpPr>
                <a:spLocks noChangeArrowheads="1"/>
              </p:cNvSpPr>
              <p:nvPr/>
            </p:nvSpPr>
            <p:spPr bwMode="auto">
              <a:xfrm>
                <a:off x="5257" y="2922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2" name="Oval 389"/>
              <p:cNvSpPr>
                <a:spLocks noChangeArrowheads="1"/>
              </p:cNvSpPr>
              <p:nvPr/>
            </p:nvSpPr>
            <p:spPr bwMode="auto">
              <a:xfrm>
                <a:off x="5218" y="274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3" name="Oval 390"/>
              <p:cNvSpPr>
                <a:spLocks noChangeArrowheads="1"/>
              </p:cNvSpPr>
              <p:nvPr/>
            </p:nvSpPr>
            <p:spPr bwMode="auto">
              <a:xfrm>
                <a:off x="5124" y="275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4" name="Oval 391"/>
              <p:cNvSpPr>
                <a:spLocks noChangeArrowheads="1"/>
              </p:cNvSpPr>
              <p:nvPr/>
            </p:nvSpPr>
            <p:spPr bwMode="auto">
              <a:xfrm>
                <a:off x="4993" y="274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5" name="Oval 392"/>
              <p:cNvSpPr>
                <a:spLocks noChangeArrowheads="1"/>
              </p:cNvSpPr>
              <p:nvPr/>
            </p:nvSpPr>
            <p:spPr bwMode="auto">
              <a:xfrm>
                <a:off x="4972" y="282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6" name="Oval 393"/>
              <p:cNvSpPr>
                <a:spLocks noChangeArrowheads="1"/>
              </p:cNvSpPr>
              <p:nvPr/>
            </p:nvSpPr>
            <p:spPr bwMode="auto">
              <a:xfrm>
                <a:off x="4910" y="2654"/>
                <a:ext cx="30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7" name="Oval 394"/>
              <p:cNvSpPr>
                <a:spLocks noChangeArrowheads="1"/>
              </p:cNvSpPr>
              <p:nvPr/>
            </p:nvSpPr>
            <p:spPr bwMode="auto">
              <a:xfrm>
                <a:off x="5121" y="2654"/>
                <a:ext cx="28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8" name="Oval 395"/>
              <p:cNvSpPr>
                <a:spLocks noChangeArrowheads="1"/>
              </p:cNvSpPr>
              <p:nvPr/>
            </p:nvSpPr>
            <p:spPr bwMode="auto">
              <a:xfrm>
                <a:off x="5123" y="245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79" name="Oval 396"/>
              <p:cNvSpPr>
                <a:spLocks noChangeArrowheads="1"/>
              </p:cNvSpPr>
              <p:nvPr/>
            </p:nvSpPr>
            <p:spPr bwMode="auto">
              <a:xfrm>
                <a:off x="5001" y="23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0" name="Oval 397"/>
              <p:cNvSpPr>
                <a:spLocks noChangeArrowheads="1"/>
              </p:cNvSpPr>
              <p:nvPr/>
            </p:nvSpPr>
            <p:spPr bwMode="auto">
              <a:xfrm>
                <a:off x="4910" y="2506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1" name="Oval 398"/>
              <p:cNvSpPr>
                <a:spLocks noChangeArrowheads="1"/>
              </p:cNvSpPr>
              <p:nvPr/>
            </p:nvSpPr>
            <p:spPr bwMode="auto">
              <a:xfrm>
                <a:off x="4834" y="239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2" name="Oval 399"/>
              <p:cNvSpPr>
                <a:spLocks noChangeArrowheads="1"/>
              </p:cNvSpPr>
              <p:nvPr/>
            </p:nvSpPr>
            <p:spPr bwMode="auto">
              <a:xfrm>
                <a:off x="4805" y="24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3" name="Oval 400"/>
              <p:cNvSpPr>
                <a:spLocks noChangeArrowheads="1"/>
              </p:cNvSpPr>
              <p:nvPr/>
            </p:nvSpPr>
            <p:spPr bwMode="auto">
              <a:xfrm>
                <a:off x="4701" y="242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4" name="Oval 401"/>
              <p:cNvSpPr>
                <a:spLocks noChangeArrowheads="1"/>
              </p:cNvSpPr>
              <p:nvPr/>
            </p:nvSpPr>
            <p:spPr bwMode="auto">
              <a:xfrm>
                <a:off x="4748" y="2315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5" name="Oval 402"/>
              <p:cNvSpPr>
                <a:spLocks noChangeArrowheads="1"/>
              </p:cNvSpPr>
              <p:nvPr/>
            </p:nvSpPr>
            <p:spPr bwMode="auto">
              <a:xfrm>
                <a:off x="4778" y="2221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6" name="Oval 403"/>
              <p:cNvSpPr>
                <a:spLocks noChangeArrowheads="1"/>
              </p:cNvSpPr>
              <p:nvPr/>
            </p:nvSpPr>
            <p:spPr bwMode="auto">
              <a:xfrm>
                <a:off x="4886" y="233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7" name="Oval 404"/>
              <p:cNvSpPr>
                <a:spLocks noChangeArrowheads="1"/>
              </p:cNvSpPr>
              <p:nvPr/>
            </p:nvSpPr>
            <p:spPr bwMode="auto">
              <a:xfrm>
                <a:off x="4687" y="2233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" name="Oval 405"/>
              <p:cNvSpPr>
                <a:spLocks noChangeArrowheads="1"/>
              </p:cNvSpPr>
              <p:nvPr/>
            </p:nvSpPr>
            <p:spPr bwMode="auto">
              <a:xfrm>
                <a:off x="4546" y="216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509" name="文本框 1075"/>
          <p:cNvSpPr txBox="1">
            <a:spLocks noChangeArrowheads="1"/>
          </p:cNvSpPr>
          <p:nvPr/>
        </p:nvSpPr>
        <p:spPr bwMode="auto">
          <a:xfrm>
            <a:off x="5724623" y="1922405"/>
            <a:ext cx="44050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8000" b="1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</a:rPr>
              <a:t>飞机大战</a:t>
            </a:r>
          </a:p>
        </p:txBody>
      </p:sp>
      <p:sp>
        <p:nvSpPr>
          <p:cNvPr id="510" name="文本框 1076"/>
          <p:cNvSpPr txBox="1">
            <a:spLocks noChangeArrowheads="1"/>
          </p:cNvSpPr>
          <p:nvPr/>
        </p:nvSpPr>
        <p:spPr bwMode="auto">
          <a:xfrm>
            <a:off x="5081676" y="3213063"/>
            <a:ext cx="77945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00B0F0"/>
                </a:solidFill>
                <a:latin typeface="Papyrus" pitchFamily="66" charset="0"/>
                <a:ea typeface="微软雅黑" pitchFamily="34" charset="-122"/>
              </a:rPr>
              <a:t>基于</a:t>
            </a:r>
            <a:r>
              <a:rPr lang="en-US" altLang="zh-CN" sz="4400" b="1" dirty="0">
                <a:solidFill>
                  <a:srgbClr val="00B0F0"/>
                </a:solidFill>
                <a:latin typeface="Papyrus" pitchFamily="66" charset="0"/>
                <a:ea typeface="微软雅黑" pitchFamily="34" charset="-122"/>
              </a:rPr>
              <a:t>MVC</a:t>
            </a:r>
            <a:r>
              <a:rPr lang="zh-CN" altLang="en-US" sz="4400" b="1" dirty="0">
                <a:solidFill>
                  <a:srgbClr val="00B0F0"/>
                </a:solidFill>
                <a:latin typeface="Papyrus" pitchFamily="66" charset="0"/>
                <a:ea typeface="微软雅黑" pitchFamily="34" charset="-122"/>
              </a:rPr>
              <a:t>三层设计模式</a:t>
            </a:r>
          </a:p>
        </p:txBody>
      </p:sp>
      <p:sp>
        <p:nvSpPr>
          <p:cNvPr id="989" name="PA_库_文本框 1"/>
          <p:cNvSpPr txBox="1"/>
          <p:nvPr>
            <p:custDataLst>
              <p:tags r:id="rId1"/>
            </p:custDataLst>
          </p:nvPr>
        </p:nvSpPr>
        <p:spPr>
          <a:xfrm>
            <a:off x="5413370" y="4471865"/>
            <a:ext cx="569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小组成员：顾思睿  王佳业 黄贝苗 王子龙 李晓芳</a:t>
            </a:r>
          </a:p>
        </p:txBody>
      </p:sp>
    </p:spTree>
    <p:extLst>
      <p:ext uri="{BB962C8B-B14F-4D97-AF65-F5344CB8AC3E}">
        <p14:creationId xmlns:p14="http://schemas.microsoft.com/office/powerpoint/2010/main" val="117675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" grpId="0"/>
      <p:bldP spid="510" grpId="0"/>
      <p:bldP spid="98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09"/>
            <a:ext cx="12192000" cy="6851046"/>
          </a:xfrm>
          <a:prstGeom prst="rect">
            <a:avLst/>
          </a:prstGeom>
        </p:spPr>
      </p:pic>
      <p:sp>
        <p:nvSpPr>
          <p:cNvPr id="388" name="Shape 388"/>
          <p:cNvSpPr/>
          <p:nvPr/>
        </p:nvSpPr>
        <p:spPr>
          <a:xfrm>
            <a:off x="256076" y="90387"/>
            <a:ext cx="1687450" cy="564578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algn="ctr">
              <a:defRPr sz="5900" spc="-413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rPr lang="zh-CN" altLang="en-US" sz="320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界 面 展 示 </a:t>
            </a:r>
          </a:p>
        </p:txBody>
      </p:sp>
      <p:sp>
        <p:nvSpPr>
          <p:cNvPr id="390" name="Shape 390"/>
          <p:cNvSpPr/>
          <p:nvPr/>
        </p:nvSpPr>
        <p:spPr>
          <a:xfrm>
            <a:off x="537916" y="1001319"/>
            <a:ext cx="3302001" cy="563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48" y="0"/>
                </a:moveTo>
                <a:lnTo>
                  <a:pt x="952" y="0"/>
                </a:lnTo>
                <a:cubicBezTo>
                  <a:pt x="679" y="0"/>
                  <a:pt x="541" y="0"/>
                  <a:pt x="393" y="46"/>
                </a:cubicBezTo>
                <a:cubicBezTo>
                  <a:pt x="232" y="103"/>
                  <a:pt x="105" y="227"/>
                  <a:pt x="47" y="385"/>
                </a:cubicBezTo>
                <a:cubicBezTo>
                  <a:pt x="0" y="529"/>
                  <a:pt x="0" y="664"/>
                  <a:pt x="0" y="936"/>
                </a:cubicBezTo>
                <a:lnTo>
                  <a:pt x="0" y="20668"/>
                </a:lnTo>
                <a:cubicBezTo>
                  <a:pt x="0" y="20936"/>
                  <a:pt x="0" y="21071"/>
                  <a:pt x="47" y="21215"/>
                </a:cubicBezTo>
                <a:cubicBezTo>
                  <a:pt x="105" y="21373"/>
                  <a:pt x="232" y="21497"/>
                  <a:pt x="393" y="21554"/>
                </a:cubicBezTo>
                <a:cubicBezTo>
                  <a:pt x="541" y="21600"/>
                  <a:pt x="679" y="21600"/>
                  <a:pt x="957" y="21600"/>
                </a:cubicBezTo>
                <a:lnTo>
                  <a:pt x="20648" y="21600"/>
                </a:lnTo>
                <a:cubicBezTo>
                  <a:pt x="20921" y="21600"/>
                  <a:pt x="21059" y="21600"/>
                  <a:pt x="21207" y="21554"/>
                </a:cubicBezTo>
                <a:cubicBezTo>
                  <a:pt x="21368" y="21497"/>
                  <a:pt x="21495" y="21373"/>
                  <a:pt x="21553" y="21215"/>
                </a:cubicBezTo>
                <a:cubicBezTo>
                  <a:pt x="21600" y="21071"/>
                  <a:pt x="21600" y="20936"/>
                  <a:pt x="21600" y="20664"/>
                </a:cubicBezTo>
                <a:lnTo>
                  <a:pt x="21600" y="932"/>
                </a:lnTo>
                <a:cubicBezTo>
                  <a:pt x="21600" y="664"/>
                  <a:pt x="21600" y="529"/>
                  <a:pt x="21553" y="385"/>
                </a:cubicBezTo>
                <a:cubicBezTo>
                  <a:pt x="21495" y="227"/>
                  <a:pt x="21368" y="103"/>
                  <a:pt x="21207" y="46"/>
                </a:cubicBezTo>
                <a:cubicBezTo>
                  <a:pt x="21059" y="0"/>
                  <a:pt x="20921" y="0"/>
                  <a:pt x="20643" y="0"/>
                </a:cubicBezTo>
                <a:close/>
              </a:path>
            </a:pathLst>
          </a:custGeom>
          <a:gradFill>
            <a:gsLst>
              <a:gs pos="0">
                <a:srgbClr val="B39794">
                  <a:alpha val="19113"/>
                </a:srgbClr>
              </a:gs>
              <a:gs pos="100000">
                <a:srgbClr val="9AADC3">
                  <a:alpha val="19113"/>
                </a:srgbClr>
              </a:gs>
            </a:gsLst>
            <a:lin ang="4528400"/>
          </a:gra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1691182" y="980544"/>
            <a:ext cx="1152431" cy="404534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algn="ctr">
              <a:lnSpc>
                <a:spcPct val="90000"/>
              </a:lnSpc>
              <a:defRPr sz="4200" spc="-294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2400" kern="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开始界面</a:t>
            </a:r>
            <a:endParaRPr sz="2400" kern="0" dirty="0"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404" name="Shape 404"/>
          <p:cNvSpPr>
            <a:spLocks noGrp="1"/>
          </p:cNvSpPr>
          <p:nvPr>
            <p:ph type="sldNum" sz="quarter" idx="10"/>
          </p:nvPr>
        </p:nvSpPr>
        <p:spPr>
          <a:xfrm>
            <a:off x="11672287" y="265670"/>
            <a:ext cx="346248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10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PA_库_形状 625"/>
          <p:cNvSpPr/>
          <p:nvPr>
            <p:custDataLst>
              <p:tags r:id="rId1"/>
            </p:custDataLst>
          </p:nvPr>
        </p:nvSpPr>
        <p:spPr>
          <a:xfrm>
            <a:off x="1099801" y="747646"/>
            <a:ext cx="463990" cy="619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0488" extrusionOk="0">
                <a:moveTo>
                  <a:pt x="20641" y="8000"/>
                </a:moveTo>
                <a:cubicBezTo>
                  <a:pt x="17555" y="10400"/>
                  <a:pt x="10943" y="17120"/>
                  <a:pt x="7416" y="19840"/>
                </a:cubicBezTo>
                <a:cubicBezTo>
                  <a:pt x="4551" y="21600"/>
                  <a:pt x="5212" y="19200"/>
                  <a:pt x="5212" y="19360"/>
                </a:cubicBezTo>
                <a:cubicBezTo>
                  <a:pt x="6094" y="17440"/>
                  <a:pt x="6975" y="14560"/>
                  <a:pt x="7857" y="13120"/>
                </a:cubicBezTo>
                <a:cubicBezTo>
                  <a:pt x="8078" y="12320"/>
                  <a:pt x="7637" y="12160"/>
                  <a:pt x="6975" y="12160"/>
                </a:cubicBezTo>
                <a:cubicBezTo>
                  <a:pt x="5433" y="12160"/>
                  <a:pt x="2788" y="12160"/>
                  <a:pt x="1024" y="12160"/>
                </a:cubicBezTo>
                <a:cubicBezTo>
                  <a:pt x="363" y="12160"/>
                  <a:pt x="-298" y="11840"/>
                  <a:pt x="143" y="11040"/>
                </a:cubicBezTo>
                <a:cubicBezTo>
                  <a:pt x="1024" y="8800"/>
                  <a:pt x="4110" y="3360"/>
                  <a:pt x="5212" y="1120"/>
                </a:cubicBezTo>
                <a:cubicBezTo>
                  <a:pt x="5653" y="320"/>
                  <a:pt x="6094" y="0"/>
                  <a:pt x="6975" y="0"/>
                </a:cubicBezTo>
                <a:cubicBezTo>
                  <a:pt x="9620" y="0"/>
                  <a:pt x="15351" y="0"/>
                  <a:pt x="17775" y="0"/>
                </a:cubicBezTo>
                <a:cubicBezTo>
                  <a:pt x="18657" y="0"/>
                  <a:pt x="18657" y="480"/>
                  <a:pt x="17996" y="1120"/>
                </a:cubicBezTo>
                <a:cubicBezTo>
                  <a:pt x="16894" y="2560"/>
                  <a:pt x="15131" y="5120"/>
                  <a:pt x="14249" y="6400"/>
                </a:cubicBezTo>
                <a:cubicBezTo>
                  <a:pt x="13588" y="7040"/>
                  <a:pt x="14469" y="7040"/>
                  <a:pt x="14910" y="7040"/>
                </a:cubicBezTo>
                <a:cubicBezTo>
                  <a:pt x="16453" y="7040"/>
                  <a:pt x="18878" y="7040"/>
                  <a:pt x="20420" y="7040"/>
                </a:cubicBezTo>
                <a:cubicBezTo>
                  <a:pt x="21302" y="7040"/>
                  <a:pt x="21302" y="7680"/>
                  <a:pt x="20641" y="8000"/>
                </a:cubicBezTo>
                <a:close/>
                <a:moveTo>
                  <a:pt x="14910" y="8320"/>
                </a:moveTo>
                <a:cubicBezTo>
                  <a:pt x="14469" y="8320"/>
                  <a:pt x="13147" y="8320"/>
                  <a:pt x="12486" y="7520"/>
                </a:cubicBezTo>
                <a:cubicBezTo>
                  <a:pt x="12265" y="7200"/>
                  <a:pt x="12045" y="6560"/>
                  <a:pt x="12706" y="5760"/>
                </a:cubicBezTo>
                <a:cubicBezTo>
                  <a:pt x="13367" y="4640"/>
                  <a:pt x="14910" y="2720"/>
                  <a:pt x="15792" y="1280"/>
                </a:cubicBezTo>
                <a:cubicBezTo>
                  <a:pt x="6975" y="1280"/>
                  <a:pt x="6975" y="1280"/>
                  <a:pt x="6975" y="1280"/>
                </a:cubicBezTo>
                <a:cubicBezTo>
                  <a:pt x="6975" y="1280"/>
                  <a:pt x="6975" y="1280"/>
                  <a:pt x="6975" y="1280"/>
                </a:cubicBezTo>
                <a:cubicBezTo>
                  <a:pt x="6975" y="1280"/>
                  <a:pt x="6975" y="1440"/>
                  <a:pt x="6975" y="1600"/>
                </a:cubicBezTo>
                <a:cubicBezTo>
                  <a:pt x="6535" y="2080"/>
                  <a:pt x="6535" y="2080"/>
                  <a:pt x="6535" y="2080"/>
                </a:cubicBezTo>
                <a:cubicBezTo>
                  <a:pt x="5433" y="4160"/>
                  <a:pt x="3229" y="8480"/>
                  <a:pt x="1906" y="10880"/>
                </a:cubicBezTo>
                <a:cubicBezTo>
                  <a:pt x="6975" y="10880"/>
                  <a:pt x="6975" y="10880"/>
                  <a:pt x="6975" y="10880"/>
                </a:cubicBezTo>
                <a:cubicBezTo>
                  <a:pt x="7857" y="10880"/>
                  <a:pt x="8739" y="11200"/>
                  <a:pt x="9180" y="11520"/>
                </a:cubicBezTo>
                <a:cubicBezTo>
                  <a:pt x="9620" y="12000"/>
                  <a:pt x="9841" y="12640"/>
                  <a:pt x="9400" y="13440"/>
                </a:cubicBezTo>
                <a:cubicBezTo>
                  <a:pt x="9400" y="13440"/>
                  <a:pt x="9400" y="13440"/>
                  <a:pt x="9400" y="13440"/>
                </a:cubicBezTo>
                <a:cubicBezTo>
                  <a:pt x="9400" y="13440"/>
                  <a:pt x="9400" y="13440"/>
                  <a:pt x="9400" y="13440"/>
                </a:cubicBezTo>
                <a:cubicBezTo>
                  <a:pt x="8959" y="14400"/>
                  <a:pt x="8518" y="15680"/>
                  <a:pt x="8078" y="17120"/>
                </a:cubicBezTo>
                <a:cubicBezTo>
                  <a:pt x="7857" y="17280"/>
                  <a:pt x="7857" y="17440"/>
                  <a:pt x="7857" y="17600"/>
                </a:cubicBezTo>
                <a:cubicBezTo>
                  <a:pt x="9400" y="16160"/>
                  <a:pt x="11384" y="14400"/>
                  <a:pt x="13367" y="12480"/>
                </a:cubicBezTo>
                <a:cubicBezTo>
                  <a:pt x="14910" y="11040"/>
                  <a:pt x="16673" y="9440"/>
                  <a:pt x="17996" y="8320"/>
                </a:cubicBezTo>
                <a:cubicBezTo>
                  <a:pt x="14910" y="8320"/>
                  <a:pt x="14910" y="8320"/>
                  <a:pt x="14910" y="832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6" name="Shape 390"/>
          <p:cNvSpPr/>
          <p:nvPr/>
        </p:nvSpPr>
        <p:spPr>
          <a:xfrm>
            <a:off x="4347916" y="1001319"/>
            <a:ext cx="3302001" cy="563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48" y="0"/>
                </a:moveTo>
                <a:lnTo>
                  <a:pt x="952" y="0"/>
                </a:lnTo>
                <a:cubicBezTo>
                  <a:pt x="679" y="0"/>
                  <a:pt x="541" y="0"/>
                  <a:pt x="393" y="46"/>
                </a:cubicBezTo>
                <a:cubicBezTo>
                  <a:pt x="232" y="103"/>
                  <a:pt x="105" y="227"/>
                  <a:pt x="47" y="385"/>
                </a:cubicBezTo>
                <a:cubicBezTo>
                  <a:pt x="0" y="529"/>
                  <a:pt x="0" y="664"/>
                  <a:pt x="0" y="936"/>
                </a:cubicBezTo>
                <a:lnTo>
                  <a:pt x="0" y="20668"/>
                </a:lnTo>
                <a:cubicBezTo>
                  <a:pt x="0" y="20936"/>
                  <a:pt x="0" y="21071"/>
                  <a:pt x="47" y="21215"/>
                </a:cubicBezTo>
                <a:cubicBezTo>
                  <a:pt x="105" y="21373"/>
                  <a:pt x="232" y="21497"/>
                  <a:pt x="393" y="21554"/>
                </a:cubicBezTo>
                <a:cubicBezTo>
                  <a:pt x="541" y="21600"/>
                  <a:pt x="679" y="21600"/>
                  <a:pt x="957" y="21600"/>
                </a:cubicBezTo>
                <a:lnTo>
                  <a:pt x="20648" y="21600"/>
                </a:lnTo>
                <a:cubicBezTo>
                  <a:pt x="20921" y="21600"/>
                  <a:pt x="21059" y="21600"/>
                  <a:pt x="21207" y="21554"/>
                </a:cubicBezTo>
                <a:cubicBezTo>
                  <a:pt x="21368" y="21497"/>
                  <a:pt x="21495" y="21373"/>
                  <a:pt x="21553" y="21215"/>
                </a:cubicBezTo>
                <a:cubicBezTo>
                  <a:pt x="21600" y="21071"/>
                  <a:pt x="21600" y="20936"/>
                  <a:pt x="21600" y="20664"/>
                </a:cubicBezTo>
                <a:lnTo>
                  <a:pt x="21600" y="932"/>
                </a:lnTo>
                <a:cubicBezTo>
                  <a:pt x="21600" y="664"/>
                  <a:pt x="21600" y="529"/>
                  <a:pt x="21553" y="385"/>
                </a:cubicBezTo>
                <a:cubicBezTo>
                  <a:pt x="21495" y="227"/>
                  <a:pt x="21368" y="103"/>
                  <a:pt x="21207" y="46"/>
                </a:cubicBezTo>
                <a:cubicBezTo>
                  <a:pt x="21059" y="0"/>
                  <a:pt x="20921" y="0"/>
                  <a:pt x="20643" y="0"/>
                </a:cubicBezTo>
                <a:close/>
              </a:path>
            </a:pathLst>
          </a:custGeom>
          <a:gradFill>
            <a:gsLst>
              <a:gs pos="0">
                <a:srgbClr val="B39794">
                  <a:alpha val="19113"/>
                </a:srgbClr>
              </a:gs>
              <a:gs pos="100000">
                <a:srgbClr val="9AADC3">
                  <a:alpha val="19113"/>
                </a:srgbClr>
              </a:gs>
            </a:gsLst>
            <a:lin ang="4528400"/>
          </a:gra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7" name="Shape 392"/>
          <p:cNvSpPr/>
          <p:nvPr/>
        </p:nvSpPr>
        <p:spPr>
          <a:xfrm>
            <a:off x="5501181" y="980544"/>
            <a:ext cx="1152431" cy="404534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algn="ctr">
              <a:lnSpc>
                <a:spcPct val="90000"/>
              </a:lnSpc>
              <a:defRPr sz="4200" spc="-294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2400" kern="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游戏界面</a:t>
            </a:r>
            <a:endParaRPr sz="2400" kern="0" dirty="0"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49" name="Shape 390"/>
          <p:cNvSpPr/>
          <p:nvPr/>
        </p:nvSpPr>
        <p:spPr>
          <a:xfrm>
            <a:off x="8262419" y="1001318"/>
            <a:ext cx="3302001" cy="5634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48" y="0"/>
                </a:moveTo>
                <a:lnTo>
                  <a:pt x="952" y="0"/>
                </a:lnTo>
                <a:cubicBezTo>
                  <a:pt x="679" y="0"/>
                  <a:pt x="541" y="0"/>
                  <a:pt x="393" y="46"/>
                </a:cubicBezTo>
                <a:cubicBezTo>
                  <a:pt x="232" y="103"/>
                  <a:pt x="105" y="227"/>
                  <a:pt x="47" y="385"/>
                </a:cubicBezTo>
                <a:cubicBezTo>
                  <a:pt x="0" y="529"/>
                  <a:pt x="0" y="664"/>
                  <a:pt x="0" y="936"/>
                </a:cubicBezTo>
                <a:lnTo>
                  <a:pt x="0" y="20668"/>
                </a:lnTo>
                <a:cubicBezTo>
                  <a:pt x="0" y="20936"/>
                  <a:pt x="0" y="21071"/>
                  <a:pt x="47" y="21215"/>
                </a:cubicBezTo>
                <a:cubicBezTo>
                  <a:pt x="105" y="21373"/>
                  <a:pt x="232" y="21497"/>
                  <a:pt x="393" y="21554"/>
                </a:cubicBezTo>
                <a:cubicBezTo>
                  <a:pt x="541" y="21600"/>
                  <a:pt x="679" y="21600"/>
                  <a:pt x="957" y="21600"/>
                </a:cubicBezTo>
                <a:lnTo>
                  <a:pt x="20648" y="21600"/>
                </a:lnTo>
                <a:cubicBezTo>
                  <a:pt x="20921" y="21600"/>
                  <a:pt x="21059" y="21600"/>
                  <a:pt x="21207" y="21554"/>
                </a:cubicBezTo>
                <a:cubicBezTo>
                  <a:pt x="21368" y="21497"/>
                  <a:pt x="21495" y="21373"/>
                  <a:pt x="21553" y="21215"/>
                </a:cubicBezTo>
                <a:cubicBezTo>
                  <a:pt x="21600" y="21071"/>
                  <a:pt x="21600" y="20936"/>
                  <a:pt x="21600" y="20664"/>
                </a:cubicBezTo>
                <a:lnTo>
                  <a:pt x="21600" y="932"/>
                </a:lnTo>
                <a:cubicBezTo>
                  <a:pt x="21600" y="664"/>
                  <a:pt x="21600" y="529"/>
                  <a:pt x="21553" y="385"/>
                </a:cubicBezTo>
                <a:cubicBezTo>
                  <a:pt x="21495" y="227"/>
                  <a:pt x="21368" y="103"/>
                  <a:pt x="21207" y="46"/>
                </a:cubicBezTo>
                <a:cubicBezTo>
                  <a:pt x="21059" y="0"/>
                  <a:pt x="20921" y="0"/>
                  <a:pt x="20643" y="0"/>
                </a:cubicBezTo>
                <a:close/>
              </a:path>
            </a:pathLst>
          </a:custGeom>
          <a:gradFill>
            <a:gsLst>
              <a:gs pos="0">
                <a:srgbClr val="B39794">
                  <a:alpha val="19113"/>
                </a:srgbClr>
              </a:gs>
              <a:gs pos="100000">
                <a:srgbClr val="9AADC3">
                  <a:alpha val="19113"/>
                </a:srgbClr>
              </a:gs>
            </a:gsLst>
            <a:lin ang="4528400"/>
          </a:gra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845" hangingPunct="0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0" name="Shape 392"/>
          <p:cNvSpPr/>
          <p:nvPr/>
        </p:nvSpPr>
        <p:spPr>
          <a:xfrm>
            <a:off x="9415686" y="980543"/>
            <a:ext cx="1152431" cy="404534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algn="ctr">
              <a:lnSpc>
                <a:spcPct val="90000"/>
              </a:lnSpc>
              <a:defRPr sz="4200" spc="-294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2400" kern="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结束界面</a:t>
            </a:r>
            <a:endParaRPr sz="2400" kern="0" dirty="0"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53" name="Freeform 245"/>
          <p:cNvSpPr>
            <a:spLocks/>
          </p:cNvSpPr>
          <p:nvPr/>
        </p:nvSpPr>
        <p:spPr bwMode="auto">
          <a:xfrm>
            <a:off x="8691155" y="793561"/>
            <a:ext cx="513806" cy="540245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" name="Group 15"/>
          <p:cNvGrpSpPr>
            <a:grpSpLocks noChangeAspect="1"/>
          </p:cNvGrpSpPr>
          <p:nvPr/>
        </p:nvGrpSpPr>
        <p:grpSpPr bwMode="auto">
          <a:xfrm>
            <a:off x="4820490" y="717150"/>
            <a:ext cx="550513" cy="616656"/>
            <a:chOff x="3415" y="1072"/>
            <a:chExt cx="541" cy="606"/>
          </a:xfrm>
          <a:solidFill>
            <a:srgbClr val="FFFFFF"/>
          </a:solidFill>
        </p:grpSpPr>
        <p:sp>
          <p:nvSpPr>
            <p:cNvPr id="55" name="Freeform 16"/>
            <p:cNvSpPr>
              <a:spLocks noEditPoints="1"/>
            </p:cNvSpPr>
            <p:nvPr/>
          </p:nvSpPr>
          <p:spPr bwMode="auto">
            <a:xfrm>
              <a:off x="3518" y="1151"/>
              <a:ext cx="335" cy="450"/>
            </a:xfrm>
            <a:custGeom>
              <a:avLst/>
              <a:gdLst>
                <a:gd name="T0" fmla="*/ 1129 w 1467"/>
                <a:gd name="T1" fmla="*/ 1975 h 1975"/>
                <a:gd name="T2" fmla="*/ 339 w 1467"/>
                <a:gd name="T3" fmla="*/ 1975 h 1975"/>
                <a:gd name="T4" fmla="*/ 282 w 1467"/>
                <a:gd name="T5" fmla="*/ 1919 h 1975"/>
                <a:gd name="T6" fmla="*/ 282 w 1467"/>
                <a:gd name="T7" fmla="*/ 1311 h 1975"/>
                <a:gd name="T8" fmla="*/ 0 w 1467"/>
                <a:gd name="T9" fmla="*/ 733 h 1975"/>
                <a:gd name="T10" fmla="*/ 734 w 1467"/>
                <a:gd name="T11" fmla="*/ 0 h 1975"/>
                <a:gd name="T12" fmla="*/ 1467 w 1467"/>
                <a:gd name="T13" fmla="*/ 733 h 1975"/>
                <a:gd name="T14" fmla="*/ 1185 w 1467"/>
                <a:gd name="T15" fmla="*/ 1311 h 1975"/>
                <a:gd name="T16" fmla="*/ 1185 w 1467"/>
                <a:gd name="T17" fmla="*/ 1919 h 1975"/>
                <a:gd name="T18" fmla="*/ 1129 w 1467"/>
                <a:gd name="T19" fmla="*/ 1975 h 1975"/>
                <a:gd name="T20" fmla="*/ 395 w 1467"/>
                <a:gd name="T21" fmla="*/ 1862 h 1975"/>
                <a:gd name="T22" fmla="*/ 1072 w 1467"/>
                <a:gd name="T23" fmla="*/ 1862 h 1975"/>
                <a:gd name="T24" fmla="*/ 1072 w 1467"/>
                <a:gd name="T25" fmla="*/ 1283 h 1975"/>
                <a:gd name="T26" fmla="*/ 1096 w 1467"/>
                <a:gd name="T27" fmla="*/ 1237 h 1975"/>
                <a:gd name="T28" fmla="*/ 1355 w 1467"/>
                <a:gd name="T29" fmla="*/ 733 h 1975"/>
                <a:gd name="T30" fmla="*/ 734 w 1467"/>
                <a:gd name="T31" fmla="*/ 113 h 1975"/>
                <a:gd name="T32" fmla="*/ 113 w 1467"/>
                <a:gd name="T33" fmla="*/ 733 h 1975"/>
                <a:gd name="T34" fmla="*/ 372 w 1467"/>
                <a:gd name="T35" fmla="*/ 1237 h 1975"/>
                <a:gd name="T36" fmla="*/ 395 w 1467"/>
                <a:gd name="T37" fmla="*/ 1283 h 1975"/>
                <a:gd name="T38" fmla="*/ 395 w 1467"/>
                <a:gd name="T39" fmla="*/ 1862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67" h="1975">
                  <a:moveTo>
                    <a:pt x="1129" y="1975"/>
                  </a:moveTo>
                  <a:lnTo>
                    <a:pt x="339" y="1975"/>
                  </a:lnTo>
                  <a:cubicBezTo>
                    <a:pt x="308" y="1975"/>
                    <a:pt x="282" y="1950"/>
                    <a:pt x="282" y="1919"/>
                  </a:cubicBezTo>
                  <a:lnTo>
                    <a:pt x="282" y="1311"/>
                  </a:lnTo>
                  <a:cubicBezTo>
                    <a:pt x="105" y="1172"/>
                    <a:pt x="0" y="958"/>
                    <a:pt x="0" y="733"/>
                  </a:cubicBezTo>
                  <a:cubicBezTo>
                    <a:pt x="0" y="329"/>
                    <a:pt x="329" y="0"/>
                    <a:pt x="734" y="0"/>
                  </a:cubicBezTo>
                  <a:cubicBezTo>
                    <a:pt x="1138" y="0"/>
                    <a:pt x="1467" y="329"/>
                    <a:pt x="1467" y="733"/>
                  </a:cubicBezTo>
                  <a:cubicBezTo>
                    <a:pt x="1467" y="958"/>
                    <a:pt x="1362" y="1172"/>
                    <a:pt x="1185" y="1311"/>
                  </a:cubicBezTo>
                  <a:lnTo>
                    <a:pt x="1185" y="1919"/>
                  </a:lnTo>
                  <a:cubicBezTo>
                    <a:pt x="1185" y="1950"/>
                    <a:pt x="1160" y="1975"/>
                    <a:pt x="1129" y="1975"/>
                  </a:cubicBezTo>
                  <a:close/>
                  <a:moveTo>
                    <a:pt x="395" y="1862"/>
                  </a:moveTo>
                  <a:lnTo>
                    <a:pt x="1072" y="1862"/>
                  </a:lnTo>
                  <a:lnTo>
                    <a:pt x="1072" y="1283"/>
                  </a:lnTo>
                  <a:cubicBezTo>
                    <a:pt x="1072" y="1264"/>
                    <a:pt x="1081" y="1247"/>
                    <a:pt x="1096" y="1237"/>
                  </a:cubicBezTo>
                  <a:cubicBezTo>
                    <a:pt x="1258" y="1120"/>
                    <a:pt x="1355" y="932"/>
                    <a:pt x="1355" y="733"/>
                  </a:cubicBezTo>
                  <a:cubicBezTo>
                    <a:pt x="1355" y="391"/>
                    <a:pt x="1076" y="113"/>
                    <a:pt x="734" y="113"/>
                  </a:cubicBezTo>
                  <a:cubicBezTo>
                    <a:pt x="391" y="113"/>
                    <a:pt x="113" y="391"/>
                    <a:pt x="113" y="733"/>
                  </a:cubicBezTo>
                  <a:cubicBezTo>
                    <a:pt x="113" y="932"/>
                    <a:pt x="209" y="1120"/>
                    <a:pt x="372" y="1237"/>
                  </a:cubicBezTo>
                  <a:cubicBezTo>
                    <a:pt x="386" y="1248"/>
                    <a:pt x="395" y="1264"/>
                    <a:pt x="395" y="1283"/>
                  </a:cubicBezTo>
                  <a:lnTo>
                    <a:pt x="395" y="18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3595" y="1575"/>
              <a:ext cx="180" cy="103"/>
            </a:xfrm>
            <a:custGeom>
              <a:avLst/>
              <a:gdLst>
                <a:gd name="T0" fmla="*/ 395 w 790"/>
                <a:gd name="T1" fmla="*/ 452 h 452"/>
                <a:gd name="T2" fmla="*/ 0 w 790"/>
                <a:gd name="T3" fmla="*/ 57 h 452"/>
                <a:gd name="T4" fmla="*/ 56 w 790"/>
                <a:gd name="T5" fmla="*/ 0 h 452"/>
                <a:gd name="T6" fmla="*/ 733 w 790"/>
                <a:gd name="T7" fmla="*/ 0 h 452"/>
                <a:gd name="T8" fmla="*/ 790 w 790"/>
                <a:gd name="T9" fmla="*/ 57 h 452"/>
                <a:gd name="T10" fmla="*/ 395 w 790"/>
                <a:gd name="T11" fmla="*/ 452 h 452"/>
                <a:gd name="T12" fmla="*/ 125 w 790"/>
                <a:gd name="T13" fmla="*/ 113 h 452"/>
                <a:gd name="T14" fmla="*/ 395 w 790"/>
                <a:gd name="T15" fmla="*/ 339 h 452"/>
                <a:gd name="T16" fmla="*/ 664 w 790"/>
                <a:gd name="T17" fmla="*/ 113 h 452"/>
                <a:gd name="T18" fmla="*/ 125 w 790"/>
                <a:gd name="T19" fmla="*/ 11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0" h="452">
                  <a:moveTo>
                    <a:pt x="395" y="452"/>
                  </a:moveTo>
                  <a:cubicBezTo>
                    <a:pt x="167" y="452"/>
                    <a:pt x="0" y="192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lnTo>
                    <a:pt x="733" y="0"/>
                  </a:lnTo>
                  <a:cubicBezTo>
                    <a:pt x="764" y="0"/>
                    <a:pt x="790" y="26"/>
                    <a:pt x="790" y="57"/>
                  </a:cubicBezTo>
                  <a:cubicBezTo>
                    <a:pt x="790" y="192"/>
                    <a:pt x="623" y="452"/>
                    <a:pt x="395" y="452"/>
                  </a:cubicBezTo>
                  <a:close/>
                  <a:moveTo>
                    <a:pt x="125" y="113"/>
                  </a:moveTo>
                  <a:cubicBezTo>
                    <a:pt x="161" y="206"/>
                    <a:pt x="267" y="339"/>
                    <a:pt x="395" y="339"/>
                  </a:cubicBezTo>
                  <a:cubicBezTo>
                    <a:pt x="522" y="339"/>
                    <a:pt x="628" y="206"/>
                    <a:pt x="664" y="113"/>
                  </a:cubicBezTo>
                  <a:lnTo>
                    <a:pt x="125" y="1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3595" y="1447"/>
              <a:ext cx="180" cy="25"/>
            </a:xfrm>
            <a:custGeom>
              <a:avLst/>
              <a:gdLst>
                <a:gd name="T0" fmla="*/ 733 w 790"/>
                <a:gd name="T1" fmla="*/ 113 h 113"/>
                <a:gd name="T2" fmla="*/ 56 w 790"/>
                <a:gd name="T3" fmla="*/ 113 h 113"/>
                <a:gd name="T4" fmla="*/ 0 w 790"/>
                <a:gd name="T5" fmla="*/ 56 h 113"/>
                <a:gd name="T6" fmla="*/ 56 w 790"/>
                <a:gd name="T7" fmla="*/ 0 h 113"/>
                <a:gd name="T8" fmla="*/ 733 w 790"/>
                <a:gd name="T9" fmla="*/ 0 h 113"/>
                <a:gd name="T10" fmla="*/ 790 w 790"/>
                <a:gd name="T11" fmla="*/ 56 h 113"/>
                <a:gd name="T12" fmla="*/ 733 w 790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0" h="113">
                  <a:moveTo>
                    <a:pt x="733" y="113"/>
                  </a:moveTo>
                  <a:lnTo>
                    <a:pt x="56" y="113"/>
                  </a:lnTo>
                  <a:cubicBezTo>
                    <a:pt x="25" y="113"/>
                    <a:pt x="0" y="87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lnTo>
                    <a:pt x="733" y="0"/>
                  </a:lnTo>
                  <a:cubicBezTo>
                    <a:pt x="764" y="0"/>
                    <a:pt x="790" y="25"/>
                    <a:pt x="790" y="56"/>
                  </a:cubicBezTo>
                  <a:cubicBezTo>
                    <a:pt x="790" y="87"/>
                    <a:pt x="764" y="113"/>
                    <a:pt x="733" y="1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3594" y="1458"/>
              <a:ext cx="182" cy="53"/>
            </a:xfrm>
            <a:custGeom>
              <a:avLst/>
              <a:gdLst>
                <a:gd name="T0" fmla="*/ 738 w 799"/>
                <a:gd name="T1" fmla="*/ 230 h 230"/>
                <a:gd name="T2" fmla="*/ 729 w 799"/>
                <a:gd name="T3" fmla="*/ 229 h 230"/>
                <a:gd name="T4" fmla="*/ 52 w 799"/>
                <a:gd name="T5" fmla="*/ 116 h 230"/>
                <a:gd name="T6" fmla="*/ 5 w 799"/>
                <a:gd name="T7" fmla="*/ 51 h 230"/>
                <a:gd name="T8" fmla="*/ 70 w 799"/>
                <a:gd name="T9" fmla="*/ 5 h 230"/>
                <a:gd name="T10" fmla="*/ 748 w 799"/>
                <a:gd name="T11" fmla="*/ 118 h 230"/>
                <a:gd name="T12" fmla="*/ 794 w 799"/>
                <a:gd name="T13" fmla="*/ 183 h 230"/>
                <a:gd name="T14" fmla="*/ 738 w 799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9" h="230">
                  <a:moveTo>
                    <a:pt x="738" y="230"/>
                  </a:moveTo>
                  <a:cubicBezTo>
                    <a:pt x="736" y="230"/>
                    <a:pt x="732" y="230"/>
                    <a:pt x="729" y="229"/>
                  </a:cubicBezTo>
                  <a:lnTo>
                    <a:pt x="52" y="116"/>
                  </a:lnTo>
                  <a:cubicBezTo>
                    <a:pt x="21" y="111"/>
                    <a:pt x="0" y="82"/>
                    <a:pt x="5" y="51"/>
                  </a:cubicBezTo>
                  <a:cubicBezTo>
                    <a:pt x="11" y="21"/>
                    <a:pt x="40" y="0"/>
                    <a:pt x="70" y="5"/>
                  </a:cubicBezTo>
                  <a:lnTo>
                    <a:pt x="748" y="118"/>
                  </a:lnTo>
                  <a:cubicBezTo>
                    <a:pt x="778" y="123"/>
                    <a:pt x="799" y="152"/>
                    <a:pt x="794" y="183"/>
                  </a:cubicBezTo>
                  <a:cubicBezTo>
                    <a:pt x="789" y="211"/>
                    <a:pt x="765" y="230"/>
                    <a:pt x="738" y="2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3594" y="1510"/>
              <a:ext cx="182" cy="52"/>
            </a:xfrm>
            <a:custGeom>
              <a:avLst/>
              <a:gdLst>
                <a:gd name="T0" fmla="*/ 738 w 799"/>
                <a:gd name="T1" fmla="*/ 230 h 230"/>
                <a:gd name="T2" fmla="*/ 729 w 799"/>
                <a:gd name="T3" fmla="*/ 229 h 230"/>
                <a:gd name="T4" fmla="*/ 52 w 799"/>
                <a:gd name="T5" fmla="*/ 116 h 230"/>
                <a:gd name="T6" fmla="*/ 5 w 799"/>
                <a:gd name="T7" fmla="*/ 51 h 230"/>
                <a:gd name="T8" fmla="*/ 70 w 799"/>
                <a:gd name="T9" fmla="*/ 5 h 230"/>
                <a:gd name="T10" fmla="*/ 748 w 799"/>
                <a:gd name="T11" fmla="*/ 118 h 230"/>
                <a:gd name="T12" fmla="*/ 794 w 799"/>
                <a:gd name="T13" fmla="*/ 183 h 230"/>
                <a:gd name="T14" fmla="*/ 738 w 799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9" h="230">
                  <a:moveTo>
                    <a:pt x="738" y="230"/>
                  </a:moveTo>
                  <a:cubicBezTo>
                    <a:pt x="736" y="230"/>
                    <a:pt x="732" y="230"/>
                    <a:pt x="729" y="229"/>
                  </a:cubicBezTo>
                  <a:lnTo>
                    <a:pt x="52" y="116"/>
                  </a:lnTo>
                  <a:cubicBezTo>
                    <a:pt x="21" y="111"/>
                    <a:pt x="0" y="82"/>
                    <a:pt x="5" y="51"/>
                  </a:cubicBezTo>
                  <a:cubicBezTo>
                    <a:pt x="11" y="20"/>
                    <a:pt x="40" y="0"/>
                    <a:pt x="70" y="5"/>
                  </a:cubicBezTo>
                  <a:lnTo>
                    <a:pt x="748" y="118"/>
                  </a:lnTo>
                  <a:cubicBezTo>
                    <a:pt x="778" y="123"/>
                    <a:pt x="799" y="152"/>
                    <a:pt x="794" y="183"/>
                  </a:cubicBezTo>
                  <a:cubicBezTo>
                    <a:pt x="789" y="210"/>
                    <a:pt x="765" y="230"/>
                    <a:pt x="738" y="2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3415" y="1318"/>
              <a:ext cx="77" cy="26"/>
            </a:xfrm>
            <a:custGeom>
              <a:avLst/>
              <a:gdLst>
                <a:gd name="T0" fmla="*/ 283 w 339"/>
                <a:gd name="T1" fmla="*/ 113 h 113"/>
                <a:gd name="T2" fmla="*/ 57 w 339"/>
                <a:gd name="T3" fmla="*/ 113 h 113"/>
                <a:gd name="T4" fmla="*/ 0 w 339"/>
                <a:gd name="T5" fmla="*/ 57 h 113"/>
                <a:gd name="T6" fmla="*/ 57 w 339"/>
                <a:gd name="T7" fmla="*/ 0 h 113"/>
                <a:gd name="T8" fmla="*/ 283 w 339"/>
                <a:gd name="T9" fmla="*/ 0 h 113"/>
                <a:gd name="T10" fmla="*/ 339 w 339"/>
                <a:gd name="T11" fmla="*/ 57 h 113"/>
                <a:gd name="T12" fmla="*/ 283 w 339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113">
                  <a:moveTo>
                    <a:pt x="283" y="113"/>
                  </a:moveTo>
                  <a:lnTo>
                    <a:pt x="57" y="113"/>
                  </a:lnTo>
                  <a:cubicBezTo>
                    <a:pt x="26" y="113"/>
                    <a:pt x="0" y="88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lnTo>
                    <a:pt x="283" y="0"/>
                  </a:lnTo>
                  <a:cubicBezTo>
                    <a:pt x="314" y="0"/>
                    <a:pt x="339" y="26"/>
                    <a:pt x="339" y="57"/>
                  </a:cubicBezTo>
                  <a:cubicBezTo>
                    <a:pt x="339" y="88"/>
                    <a:pt x="314" y="113"/>
                    <a:pt x="283" y="1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1" name="Freeform 22"/>
            <p:cNvSpPr>
              <a:spLocks/>
            </p:cNvSpPr>
            <p:nvPr/>
          </p:nvSpPr>
          <p:spPr bwMode="auto">
            <a:xfrm>
              <a:off x="3878" y="1318"/>
              <a:ext cx="78" cy="26"/>
            </a:xfrm>
            <a:custGeom>
              <a:avLst/>
              <a:gdLst>
                <a:gd name="T0" fmla="*/ 283 w 339"/>
                <a:gd name="T1" fmla="*/ 113 h 113"/>
                <a:gd name="T2" fmla="*/ 57 w 339"/>
                <a:gd name="T3" fmla="*/ 113 h 113"/>
                <a:gd name="T4" fmla="*/ 0 w 339"/>
                <a:gd name="T5" fmla="*/ 57 h 113"/>
                <a:gd name="T6" fmla="*/ 57 w 339"/>
                <a:gd name="T7" fmla="*/ 0 h 113"/>
                <a:gd name="T8" fmla="*/ 283 w 339"/>
                <a:gd name="T9" fmla="*/ 0 h 113"/>
                <a:gd name="T10" fmla="*/ 339 w 339"/>
                <a:gd name="T11" fmla="*/ 57 h 113"/>
                <a:gd name="T12" fmla="*/ 283 w 339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113">
                  <a:moveTo>
                    <a:pt x="283" y="113"/>
                  </a:moveTo>
                  <a:lnTo>
                    <a:pt x="57" y="113"/>
                  </a:lnTo>
                  <a:cubicBezTo>
                    <a:pt x="26" y="113"/>
                    <a:pt x="0" y="88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lnTo>
                    <a:pt x="283" y="0"/>
                  </a:lnTo>
                  <a:cubicBezTo>
                    <a:pt x="314" y="0"/>
                    <a:pt x="339" y="26"/>
                    <a:pt x="339" y="57"/>
                  </a:cubicBezTo>
                  <a:cubicBezTo>
                    <a:pt x="339" y="88"/>
                    <a:pt x="314" y="113"/>
                    <a:pt x="283" y="1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2" name="Freeform 23"/>
            <p:cNvSpPr>
              <a:spLocks/>
            </p:cNvSpPr>
            <p:nvPr/>
          </p:nvSpPr>
          <p:spPr bwMode="auto">
            <a:xfrm>
              <a:off x="3568" y="1072"/>
              <a:ext cx="55" cy="79"/>
            </a:xfrm>
            <a:custGeom>
              <a:avLst/>
              <a:gdLst>
                <a:gd name="T0" fmla="*/ 177 w 241"/>
                <a:gd name="T1" fmla="*/ 347 h 347"/>
                <a:gd name="T2" fmla="*/ 127 w 241"/>
                <a:gd name="T3" fmla="*/ 316 h 347"/>
                <a:gd name="T4" fmla="*/ 14 w 241"/>
                <a:gd name="T5" fmla="*/ 90 h 347"/>
                <a:gd name="T6" fmla="*/ 39 w 241"/>
                <a:gd name="T7" fmla="*/ 14 h 347"/>
                <a:gd name="T8" fmla="*/ 115 w 241"/>
                <a:gd name="T9" fmla="*/ 39 h 347"/>
                <a:gd name="T10" fmla="*/ 228 w 241"/>
                <a:gd name="T11" fmla="*/ 265 h 347"/>
                <a:gd name="T12" fmla="*/ 202 w 241"/>
                <a:gd name="T13" fmla="*/ 341 h 347"/>
                <a:gd name="T14" fmla="*/ 177 w 241"/>
                <a:gd name="T15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" h="347">
                  <a:moveTo>
                    <a:pt x="177" y="347"/>
                  </a:moveTo>
                  <a:cubicBezTo>
                    <a:pt x="156" y="347"/>
                    <a:pt x="136" y="335"/>
                    <a:pt x="127" y="316"/>
                  </a:cubicBezTo>
                  <a:lnTo>
                    <a:pt x="14" y="90"/>
                  </a:lnTo>
                  <a:cubicBezTo>
                    <a:pt x="0" y="62"/>
                    <a:pt x="11" y="28"/>
                    <a:pt x="39" y="14"/>
                  </a:cubicBezTo>
                  <a:cubicBezTo>
                    <a:pt x="67" y="0"/>
                    <a:pt x="101" y="12"/>
                    <a:pt x="115" y="39"/>
                  </a:cubicBezTo>
                  <a:lnTo>
                    <a:pt x="228" y="265"/>
                  </a:lnTo>
                  <a:cubicBezTo>
                    <a:pt x="241" y="293"/>
                    <a:pt x="230" y="327"/>
                    <a:pt x="202" y="341"/>
                  </a:cubicBezTo>
                  <a:cubicBezTo>
                    <a:pt x="194" y="345"/>
                    <a:pt x="185" y="347"/>
                    <a:pt x="177" y="3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3" name="Freeform 24"/>
            <p:cNvSpPr>
              <a:spLocks/>
            </p:cNvSpPr>
            <p:nvPr/>
          </p:nvSpPr>
          <p:spPr bwMode="auto">
            <a:xfrm>
              <a:off x="3748" y="1072"/>
              <a:ext cx="55" cy="79"/>
            </a:xfrm>
            <a:custGeom>
              <a:avLst/>
              <a:gdLst>
                <a:gd name="T0" fmla="*/ 64 w 242"/>
                <a:gd name="T1" fmla="*/ 347 h 347"/>
                <a:gd name="T2" fmla="*/ 39 w 242"/>
                <a:gd name="T3" fmla="*/ 341 h 347"/>
                <a:gd name="T4" fmla="*/ 14 w 242"/>
                <a:gd name="T5" fmla="*/ 265 h 347"/>
                <a:gd name="T6" fmla="*/ 126 w 242"/>
                <a:gd name="T7" fmla="*/ 39 h 347"/>
                <a:gd name="T8" fmla="*/ 202 w 242"/>
                <a:gd name="T9" fmla="*/ 14 h 347"/>
                <a:gd name="T10" fmla="*/ 228 w 242"/>
                <a:gd name="T11" fmla="*/ 89 h 347"/>
                <a:gd name="T12" fmla="*/ 115 w 242"/>
                <a:gd name="T13" fmla="*/ 315 h 347"/>
                <a:gd name="T14" fmla="*/ 64 w 242"/>
                <a:gd name="T15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347">
                  <a:moveTo>
                    <a:pt x="64" y="347"/>
                  </a:moveTo>
                  <a:cubicBezTo>
                    <a:pt x="56" y="347"/>
                    <a:pt x="47" y="345"/>
                    <a:pt x="39" y="341"/>
                  </a:cubicBezTo>
                  <a:cubicBezTo>
                    <a:pt x="11" y="327"/>
                    <a:pt x="0" y="293"/>
                    <a:pt x="14" y="265"/>
                  </a:cubicBezTo>
                  <a:lnTo>
                    <a:pt x="126" y="39"/>
                  </a:lnTo>
                  <a:cubicBezTo>
                    <a:pt x="141" y="11"/>
                    <a:pt x="175" y="0"/>
                    <a:pt x="202" y="14"/>
                  </a:cubicBezTo>
                  <a:cubicBezTo>
                    <a:pt x="230" y="28"/>
                    <a:pt x="242" y="62"/>
                    <a:pt x="228" y="89"/>
                  </a:cubicBezTo>
                  <a:lnTo>
                    <a:pt x="115" y="315"/>
                  </a:lnTo>
                  <a:cubicBezTo>
                    <a:pt x="105" y="335"/>
                    <a:pt x="85" y="347"/>
                    <a:pt x="64" y="3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4" name="Freeform 25"/>
            <p:cNvSpPr>
              <a:spLocks/>
            </p:cNvSpPr>
            <p:nvPr/>
          </p:nvSpPr>
          <p:spPr bwMode="auto">
            <a:xfrm>
              <a:off x="3439" y="1175"/>
              <a:ext cx="81" cy="53"/>
            </a:xfrm>
            <a:custGeom>
              <a:avLst/>
              <a:gdLst>
                <a:gd name="T0" fmla="*/ 290 w 355"/>
                <a:gd name="T1" fmla="*/ 233 h 233"/>
                <a:gd name="T2" fmla="*/ 265 w 355"/>
                <a:gd name="T3" fmla="*/ 227 h 233"/>
                <a:gd name="T4" fmla="*/ 39 w 355"/>
                <a:gd name="T5" fmla="*/ 114 h 233"/>
                <a:gd name="T6" fmla="*/ 14 w 355"/>
                <a:gd name="T7" fmla="*/ 39 h 233"/>
                <a:gd name="T8" fmla="*/ 90 w 355"/>
                <a:gd name="T9" fmla="*/ 13 h 233"/>
                <a:gd name="T10" fmla="*/ 316 w 355"/>
                <a:gd name="T11" fmla="*/ 126 h 233"/>
                <a:gd name="T12" fmla="*/ 341 w 355"/>
                <a:gd name="T13" fmla="*/ 202 h 233"/>
                <a:gd name="T14" fmla="*/ 290 w 355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5" h="233">
                  <a:moveTo>
                    <a:pt x="290" y="233"/>
                  </a:moveTo>
                  <a:cubicBezTo>
                    <a:pt x="282" y="233"/>
                    <a:pt x="274" y="231"/>
                    <a:pt x="265" y="227"/>
                  </a:cubicBezTo>
                  <a:lnTo>
                    <a:pt x="39" y="114"/>
                  </a:lnTo>
                  <a:cubicBezTo>
                    <a:pt x="11" y="100"/>
                    <a:pt x="0" y="67"/>
                    <a:pt x="14" y="39"/>
                  </a:cubicBezTo>
                  <a:cubicBezTo>
                    <a:pt x="28" y="11"/>
                    <a:pt x="62" y="0"/>
                    <a:pt x="90" y="13"/>
                  </a:cubicBezTo>
                  <a:lnTo>
                    <a:pt x="316" y="126"/>
                  </a:lnTo>
                  <a:cubicBezTo>
                    <a:pt x="344" y="140"/>
                    <a:pt x="355" y="174"/>
                    <a:pt x="341" y="202"/>
                  </a:cubicBezTo>
                  <a:cubicBezTo>
                    <a:pt x="331" y="222"/>
                    <a:pt x="311" y="233"/>
                    <a:pt x="290" y="23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5" name="Freeform 26"/>
            <p:cNvSpPr>
              <a:spLocks/>
            </p:cNvSpPr>
            <p:nvPr/>
          </p:nvSpPr>
          <p:spPr bwMode="auto">
            <a:xfrm>
              <a:off x="3851" y="1175"/>
              <a:ext cx="81" cy="53"/>
            </a:xfrm>
            <a:custGeom>
              <a:avLst/>
              <a:gdLst>
                <a:gd name="T0" fmla="*/ 64 w 354"/>
                <a:gd name="T1" fmla="*/ 233 h 233"/>
                <a:gd name="T2" fmla="*/ 13 w 354"/>
                <a:gd name="T3" fmla="*/ 202 h 233"/>
                <a:gd name="T4" fmla="*/ 39 w 354"/>
                <a:gd name="T5" fmla="*/ 126 h 233"/>
                <a:gd name="T6" fmla="*/ 265 w 354"/>
                <a:gd name="T7" fmla="*/ 13 h 233"/>
                <a:gd name="T8" fmla="*/ 340 w 354"/>
                <a:gd name="T9" fmla="*/ 39 h 233"/>
                <a:gd name="T10" fmla="*/ 315 w 354"/>
                <a:gd name="T11" fmla="*/ 115 h 233"/>
                <a:gd name="T12" fmla="*/ 89 w 354"/>
                <a:gd name="T13" fmla="*/ 228 h 233"/>
                <a:gd name="T14" fmla="*/ 64 w 354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4" h="233">
                  <a:moveTo>
                    <a:pt x="64" y="233"/>
                  </a:moveTo>
                  <a:cubicBezTo>
                    <a:pt x="43" y="233"/>
                    <a:pt x="23" y="222"/>
                    <a:pt x="13" y="202"/>
                  </a:cubicBezTo>
                  <a:cubicBezTo>
                    <a:pt x="0" y="174"/>
                    <a:pt x="11" y="140"/>
                    <a:pt x="39" y="126"/>
                  </a:cubicBezTo>
                  <a:lnTo>
                    <a:pt x="265" y="13"/>
                  </a:lnTo>
                  <a:cubicBezTo>
                    <a:pt x="292" y="0"/>
                    <a:pt x="326" y="11"/>
                    <a:pt x="340" y="39"/>
                  </a:cubicBezTo>
                  <a:cubicBezTo>
                    <a:pt x="354" y="67"/>
                    <a:pt x="343" y="101"/>
                    <a:pt x="315" y="115"/>
                  </a:cubicBezTo>
                  <a:lnTo>
                    <a:pt x="89" y="228"/>
                  </a:lnTo>
                  <a:cubicBezTo>
                    <a:pt x="81" y="231"/>
                    <a:pt x="72" y="233"/>
                    <a:pt x="64" y="23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pic>
        <p:nvPicPr>
          <p:cNvPr id="3074" name="Picture 2" descr="C:\Users\。。~1\AppData\Local\Temp\WeChat Files\6cc285f13773cf1d6f096913d97754b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" t="4869" r="2093" b="12048"/>
          <a:stretch/>
        </p:blipFill>
        <p:spPr bwMode="auto">
          <a:xfrm>
            <a:off x="609599" y="1461027"/>
            <a:ext cx="3161211" cy="42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。。~1\AppData\Local\Temp\WeChat Files\a9efb95da79f4b3e4e197e5372b0d6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t="4453" r="2185" b="15797"/>
          <a:stretch/>
        </p:blipFill>
        <p:spPr bwMode="auto">
          <a:xfrm>
            <a:off x="4423954" y="1461027"/>
            <a:ext cx="3135086" cy="42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。。~1\AppData\Local\Temp\WeChat Files\b1c10bc7d3b68746b31ecad5cde3c0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" t="5143" r="2351" b="11458"/>
          <a:stretch/>
        </p:blipFill>
        <p:spPr bwMode="auto">
          <a:xfrm>
            <a:off x="8325394" y="1461027"/>
            <a:ext cx="3161212" cy="429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139"/>
          <p:cNvSpPr txBox="1"/>
          <p:nvPr/>
        </p:nvSpPr>
        <p:spPr>
          <a:xfrm>
            <a:off x="609598" y="5865192"/>
            <a:ext cx="316121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</a:rPr>
              <a:t>由游戏名与开始游戏、退出游戏按钮组成</a:t>
            </a:r>
          </a:p>
        </p:txBody>
      </p:sp>
      <p:sp>
        <p:nvSpPr>
          <p:cNvPr id="68" name="文本框 139"/>
          <p:cNvSpPr txBox="1"/>
          <p:nvPr/>
        </p:nvSpPr>
        <p:spPr>
          <a:xfrm>
            <a:off x="4397829" y="5891974"/>
            <a:ext cx="3161211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</a:rPr>
              <a:t>界面最上方显示得分、生命值。当生命值</a:t>
            </a:r>
            <a:r>
              <a:rPr lang="en-US" altLang="zh-CN" sz="1600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</a:rPr>
              <a:t>&lt;20</a:t>
            </a:r>
            <a:r>
              <a:rPr lang="zh-CN" altLang="en-US" sz="1600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</a:rPr>
              <a:t>时，血条会变为红色</a:t>
            </a:r>
          </a:p>
        </p:txBody>
      </p:sp>
      <p:sp>
        <p:nvSpPr>
          <p:cNvPr id="69" name="文本框 139"/>
          <p:cNvSpPr txBox="1"/>
          <p:nvPr/>
        </p:nvSpPr>
        <p:spPr>
          <a:xfrm>
            <a:off x="8332813" y="5893256"/>
            <a:ext cx="316121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</a:rPr>
              <a:t>由“</a:t>
            </a:r>
            <a:r>
              <a:rPr lang="en-US" altLang="zh-CN" sz="1600" dirty="0" err="1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</a:rPr>
              <a:t>gameover</a:t>
            </a:r>
            <a:r>
              <a:rPr lang="zh-CN" altLang="en-US" sz="1600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</a:rPr>
              <a:t>”游戏结束文字与退出游戏按钮组成</a:t>
            </a:r>
          </a:p>
        </p:txBody>
      </p:sp>
    </p:spTree>
    <p:extLst>
      <p:ext uri="{BB962C8B-B14F-4D97-AF65-F5344CB8AC3E}">
        <p14:creationId xmlns:p14="http://schemas.microsoft.com/office/powerpoint/2010/main" val="112629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/>
      <p:bldP spid="390" grpId="0" animBg="1"/>
      <p:bldP spid="392" grpId="0" animBg="1"/>
      <p:bldP spid="404" grpId="0" animBg="1"/>
      <p:bldP spid="39" grpId="0" animBg="1"/>
      <p:bldP spid="46" grpId="0" animBg="1"/>
      <p:bldP spid="47" grpId="0" animBg="1"/>
      <p:bldP spid="49" grpId="0" animBg="1"/>
      <p:bldP spid="50" grpId="0" animBg="1"/>
      <p:bldP spid="53" grpId="0" animBg="1"/>
      <p:bldP spid="67" grpId="0"/>
      <p:bldP spid="68" grpId="0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" y="-62795"/>
            <a:ext cx="12192000" cy="6851046"/>
          </a:xfrm>
          <a:prstGeom prst="rect">
            <a:avLst/>
          </a:prstGeom>
        </p:spPr>
      </p:pic>
      <p:sp>
        <p:nvSpPr>
          <p:cNvPr id="1761" name="Shape 1761"/>
          <p:cNvSpPr>
            <a:spLocks noGrp="1"/>
          </p:cNvSpPr>
          <p:nvPr>
            <p:ph type="sldNum" sz="quarter" idx="10"/>
          </p:nvPr>
        </p:nvSpPr>
        <p:spPr>
          <a:xfrm>
            <a:off x="11722781" y="265670"/>
            <a:ext cx="245259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11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4935" y="17955"/>
            <a:ext cx="6049775" cy="685104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724192" y="1702590"/>
            <a:ext cx="2570702" cy="2362080"/>
            <a:chOff x="5383215" y="3433770"/>
            <a:chExt cx="3008314" cy="2692404"/>
          </a:xfrm>
        </p:grpSpPr>
        <p:grpSp>
          <p:nvGrpSpPr>
            <p:cNvPr id="5" name="Group 205"/>
            <p:cNvGrpSpPr>
              <a:grpSpLocks/>
            </p:cNvGrpSpPr>
            <p:nvPr/>
          </p:nvGrpSpPr>
          <p:grpSpPr bwMode="auto">
            <a:xfrm>
              <a:off x="5694363" y="3752855"/>
              <a:ext cx="2630488" cy="2105027"/>
              <a:chOff x="3587" y="2364"/>
              <a:chExt cx="1657" cy="1326"/>
            </a:xfrm>
          </p:grpSpPr>
          <p:sp>
            <p:nvSpPr>
              <p:cNvPr id="208" name="Oval 5"/>
              <p:cNvSpPr>
                <a:spLocks noChangeArrowheads="1"/>
              </p:cNvSpPr>
              <p:nvPr/>
            </p:nvSpPr>
            <p:spPr bwMode="auto">
              <a:xfrm>
                <a:off x="3804" y="2416"/>
                <a:ext cx="1136" cy="1135"/>
              </a:xfrm>
              <a:prstGeom prst="ellipse">
                <a:avLst/>
              </a:prstGeom>
              <a:solidFill>
                <a:srgbClr val="5BD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9" name="Freeform 6"/>
              <p:cNvSpPr>
                <a:spLocks/>
              </p:cNvSpPr>
              <p:nvPr/>
            </p:nvSpPr>
            <p:spPr bwMode="auto">
              <a:xfrm>
                <a:off x="4771" y="2693"/>
                <a:ext cx="23" cy="3"/>
              </a:xfrm>
              <a:custGeom>
                <a:avLst/>
                <a:gdLst>
                  <a:gd name="T0" fmla="*/ 18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5 w 14"/>
                  <a:gd name="T7" fmla="*/ 2 h 2"/>
                  <a:gd name="T8" fmla="*/ 18 w 14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1" y="0"/>
                    </a:move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2"/>
                      <a:pt x="6" y="1"/>
                      <a:pt x="9" y="1"/>
                    </a:cubicBezTo>
                    <a:cubicBezTo>
                      <a:pt x="12" y="0"/>
                      <a:pt x="14" y="0"/>
                      <a:pt x="11" y="0"/>
                    </a:cubicBezTo>
                  </a:path>
                </a:pathLst>
              </a:custGeom>
              <a:solidFill>
                <a:srgbClr val="FDC1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0" name="Freeform 7"/>
              <p:cNvSpPr>
                <a:spLocks/>
              </p:cNvSpPr>
              <p:nvPr/>
            </p:nvSpPr>
            <p:spPr bwMode="auto">
              <a:xfrm>
                <a:off x="3878" y="2529"/>
                <a:ext cx="1052" cy="701"/>
              </a:xfrm>
              <a:custGeom>
                <a:avLst/>
                <a:gdLst>
                  <a:gd name="T0" fmla="*/ 995 w 649"/>
                  <a:gd name="T1" fmla="*/ 189 h 433"/>
                  <a:gd name="T2" fmla="*/ 947 w 649"/>
                  <a:gd name="T3" fmla="*/ 183 h 433"/>
                  <a:gd name="T4" fmla="*/ 901 w 649"/>
                  <a:gd name="T5" fmla="*/ 168 h 433"/>
                  <a:gd name="T6" fmla="*/ 893 w 649"/>
                  <a:gd name="T7" fmla="*/ 165 h 433"/>
                  <a:gd name="T8" fmla="*/ 893 w 649"/>
                  <a:gd name="T9" fmla="*/ 165 h 433"/>
                  <a:gd name="T10" fmla="*/ 799 w 649"/>
                  <a:gd name="T11" fmla="*/ 164 h 433"/>
                  <a:gd name="T12" fmla="*/ 682 w 649"/>
                  <a:gd name="T13" fmla="*/ 100 h 433"/>
                  <a:gd name="T14" fmla="*/ 656 w 649"/>
                  <a:gd name="T15" fmla="*/ 63 h 433"/>
                  <a:gd name="T16" fmla="*/ 553 w 649"/>
                  <a:gd name="T17" fmla="*/ 62 h 433"/>
                  <a:gd name="T18" fmla="*/ 556 w 649"/>
                  <a:gd name="T19" fmla="*/ 40 h 433"/>
                  <a:gd name="T20" fmla="*/ 559 w 649"/>
                  <a:gd name="T21" fmla="*/ 18 h 433"/>
                  <a:gd name="T22" fmla="*/ 546 w 649"/>
                  <a:gd name="T23" fmla="*/ 10 h 433"/>
                  <a:gd name="T24" fmla="*/ 532 w 649"/>
                  <a:gd name="T25" fmla="*/ 0 h 433"/>
                  <a:gd name="T26" fmla="*/ 464 w 649"/>
                  <a:gd name="T27" fmla="*/ 21 h 433"/>
                  <a:gd name="T28" fmla="*/ 332 w 649"/>
                  <a:gd name="T29" fmla="*/ 60 h 433"/>
                  <a:gd name="T30" fmla="*/ 250 w 649"/>
                  <a:gd name="T31" fmla="*/ 105 h 433"/>
                  <a:gd name="T32" fmla="*/ 170 w 649"/>
                  <a:gd name="T33" fmla="*/ 176 h 433"/>
                  <a:gd name="T34" fmla="*/ 58 w 649"/>
                  <a:gd name="T35" fmla="*/ 253 h 433"/>
                  <a:gd name="T36" fmla="*/ 15 w 649"/>
                  <a:gd name="T37" fmla="*/ 319 h 433"/>
                  <a:gd name="T38" fmla="*/ 58 w 649"/>
                  <a:gd name="T39" fmla="*/ 379 h 433"/>
                  <a:gd name="T40" fmla="*/ 78 w 649"/>
                  <a:gd name="T41" fmla="*/ 440 h 433"/>
                  <a:gd name="T42" fmla="*/ 79 w 649"/>
                  <a:gd name="T43" fmla="*/ 468 h 433"/>
                  <a:gd name="T44" fmla="*/ 79 w 649"/>
                  <a:gd name="T45" fmla="*/ 474 h 433"/>
                  <a:gd name="T46" fmla="*/ 84 w 649"/>
                  <a:gd name="T47" fmla="*/ 489 h 433"/>
                  <a:gd name="T48" fmla="*/ 84 w 649"/>
                  <a:gd name="T49" fmla="*/ 492 h 433"/>
                  <a:gd name="T50" fmla="*/ 97 w 649"/>
                  <a:gd name="T51" fmla="*/ 513 h 433"/>
                  <a:gd name="T52" fmla="*/ 128 w 649"/>
                  <a:gd name="T53" fmla="*/ 550 h 433"/>
                  <a:gd name="T54" fmla="*/ 198 w 649"/>
                  <a:gd name="T55" fmla="*/ 635 h 433"/>
                  <a:gd name="T56" fmla="*/ 232 w 649"/>
                  <a:gd name="T57" fmla="*/ 675 h 433"/>
                  <a:gd name="T58" fmla="*/ 246 w 649"/>
                  <a:gd name="T59" fmla="*/ 690 h 433"/>
                  <a:gd name="T60" fmla="*/ 248 w 649"/>
                  <a:gd name="T61" fmla="*/ 691 h 433"/>
                  <a:gd name="T62" fmla="*/ 258 w 649"/>
                  <a:gd name="T63" fmla="*/ 695 h 433"/>
                  <a:gd name="T64" fmla="*/ 261 w 649"/>
                  <a:gd name="T65" fmla="*/ 696 h 433"/>
                  <a:gd name="T66" fmla="*/ 285 w 649"/>
                  <a:gd name="T67" fmla="*/ 695 h 433"/>
                  <a:gd name="T68" fmla="*/ 295 w 649"/>
                  <a:gd name="T69" fmla="*/ 693 h 433"/>
                  <a:gd name="T70" fmla="*/ 298 w 649"/>
                  <a:gd name="T71" fmla="*/ 693 h 433"/>
                  <a:gd name="T72" fmla="*/ 355 w 649"/>
                  <a:gd name="T73" fmla="*/ 685 h 433"/>
                  <a:gd name="T74" fmla="*/ 528 w 649"/>
                  <a:gd name="T75" fmla="*/ 701 h 433"/>
                  <a:gd name="T76" fmla="*/ 528 w 649"/>
                  <a:gd name="T77" fmla="*/ 701 h 433"/>
                  <a:gd name="T78" fmla="*/ 528 w 649"/>
                  <a:gd name="T79" fmla="*/ 701 h 433"/>
                  <a:gd name="T80" fmla="*/ 587 w 649"/>
                  <a:gd name="T81" fmla="*/ 654 h 433"/>
                  <a:gd name="T82" fmla="*/ 755 w 649"/>
                  <a:gd name="T83" fmla="*/ 627 h 433"/>
                  <a:gd name="T84" fmla="*/ 796 w 649"/>
                  <a:gd name="T85" fmla="*/ 627 h 433"/>
                  <a:gd name="T86" fmla="*/ 820 w 649"/>
                  <a:gd name="T87" fmla="*/ 627 h 433"/>
                  <a:gd name="T88" fmla="*/ 830 w 649"/>
                  <a:gd name="T89" fmla="*/ 623 h 433"/>
                  <a:gd name="T90" fmla="*/ 833 w 649"/>
                  <a:gd name="T91" fmla="*/ 622 h 433"/>
                  <a:gd name="T92" fmla="*/ 838 w 649"/>
                  <a:gd name="T93" fmla="*/ 618 h 433"/>
                  <a:gd name="T94" fmla="*/ 840 w 649"/>
                  <a:gd name="T95" fmla="*/ 618 h 433"/>
                  <a:gd name="T96" fmla="*/ 841 w 649"/>
                  <a:gd name="T97" fmla="*/ 617 h 433"/>
                  <a:gd name="T98" fmla="*/ 851 w 649"/>
                  <a:gd name="T99" fmla="*/ 605 h 433"/>
                  <a:gd name="T100" fmla="*/ 853 w 649"/>
                  <a:gd name="T101" fmla="*/ 604 h 433"/>
                  <a:gd name="T102" fmla="*/ 862 w 649"/>
                  <a:gd name="T103" fmla="*/ 588 h 433"/>
                  <a:gd name="T104" fmla="*/ 866 w 649"/>
                  <a:gd name="T105" fmla="*/ 581 h 433"/>
                  <a:gd name="T106" fmla="*/ 872 w 649"/>
                  <a:gd name="T107" fmla="*/ 565 h 433"/>
                  <a:gd name="T108" fmla="*/ 882 w 649"/>
                  <a:gd name="T109" fmla="*/ 533 h 433"/>
                  <a:gd name="T110" fmla="*/ 916 w 649"/>
                  <a:gd name="T111" fmla="*/ 448 h 433"/>
                  <a:gd name="T112" fmla="*/ 1052 w 649"/>
                  <a:gd name="T113" fmla="*/ 346 h 433"/>
                  <a:gd name="T114" fmla="*/ 995 w 649"/>
                  <a:gd name="T115" fmla="*/ 189 h 43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649" h="433">
                    <a:moveTo>
                      <a:pt x="614" y="117"/>
                    </a:moveTo>
                    <a:cubicBezTo>
                      <a:pt x="604" y="116"/>
                      <a:pt x="594" y="115"/>
                      <a:pt x="584" y="113"/>
                    </a:cubicBezTo>
                    <a:cubicBezTo>
                      <a:pt x="575" y="111"/>
                      <a:pt x="566" y="108"/>
                      <a:pt x="556" y="104"/>
                    </a:cubicBezTo>
                    <a:cubicBezTo>
                      <a:pt x="556" y="104"/>
                      <a:pt x="554" y="103"/>
                      <a:pt x="551" y="102"/>
                    </a:cubicBezTo>
                    <a:cubicBezTo>
                      <a:pt x="551" y="102"/>
                      <a:pt x="551" y="102"/>
                      <a:pt x="551" y="102"/>
                    </a:cubicBezTo>
                    <a:cubicBezTo>
                      <a:pt x="531" y="105"/>
                      <a:pt x="514" y="106"/>
                      <a:pt x="493" y="101"/>
                    </a:cubicBezTo>
                    <a:cubicBezTo>
                      <a:pt x="466" y="93"/>
                      <a:pt x="443" y="80"/>
                      <a:pt x="421" y="62"/>
                    </a:cubicBezTo>
                    <a:cubicBezTo>
                      <a:pt x="413" y="56"/>
                      <a:pt x="408" y="48"/>
                      <a:pt x="405" y="39"/>
                    </a:cubicBezTo>
                    <a:cubicBezTo>
                      <a:pt x="383" y="37"/>
                      <a:pt x="362" y="37"/>
                      <a:pt x="341" y="38"/>
                    </a:cubicBezTo>
                    <a:cubicBezTo>
                      <a:pt x="334" y="38"/>
                      <a:pt x="339" y="31"/>
                      <a:pt x="343" y="25"/>
                    </a:cubicBezTo>
                    <a:cubicBezTo>
                      <a:pt x="347" y="18"/>
                      <a:pt x="352" y="11"/>
                      <a:pt x="345" y="11"/>
                    </a:cubicBezTo>
                    <a:cubicBezTo>
                      <a:pt x="343" y="12"/>
                      <a:pt x="340" y="9"/>
                      <a:pt x="337" y="6"/>
                    </a:cubicBezTo>
                    <a:cubicBezTo>
                      <a:pt x="334" y="3"/>
                      <a:pt x="331" y="0"/>
                      <a:pt x="328" y="0"/>
                    </a:cubicBezTo>
                    <a:cubicBezTo>
                      <a:pt x="329" y="0"/>
                      <a:pt x="289" y="12"/>
                      <a:pt x="286" y="13"/>
                    </a:cubicBezTo>
                    <a:cubicBezTo>
                      <a:pt x="261" y="18"/>
                      <a:pt x="229" y="28"/>
                      <a:pt x="205" y="37"/>
                    </a:cubicBezTo>
                    <a:cubicBezTo>
                      <a:pt x="203" y="39"/>
                      <a:pt x="156" y="63"/>
                      <a:pt x="154" y="65"/>
                    </a:cubicBezTo>
                    <a:cubicBezTo>
                      <a:pt x="135" y="81"/>
                      <a:pt x="123" y="93"/>
                      <a:pt x="105" y="109"/>
                    </a:cubicBezTo>
                    <a:cubicBezTo>
                      <a:pt x="83" y="127"/>
                      <a:pt x="57" y="137"/>
                      <a:pt x="36" y="156"/>
                    </a:cubicBezTo>
                    <a:cubicBezTo>
                      <a:pt x="31" y="161"/>
                      <a:pt x="15" y="193"/>
                      <a:pt x="9" y="197"/>
                    </a:cubicBezTo>
                    <a:cubicBezTo>
                      <a:pt x="0" y="211"/>
                      <a:pt x="48" y="222"/>
                      <a:pt x="36" y="234"/>
                    </a:cubicBezTo>
                    <a:cubicBezTo>
                      <a:pt x="44" y="245"/>
                      <a:pt x="48" y="258"/>
                      <a:pt x="48" y="272"/>
                    </a:cubicBezTo>
                    <a:cubicBezTo>
                      <a:pt x="48" y="277"/>
                      <a:pt x="48" y="283"/>
                      <a:pt x="49" y="289"/>
                    </a:cubicBezTo>
                    <a:cubicBezTo>
                      <a:pt x="49" y="290"/>
                      <a:pt x="49" y="292"/>
                      <a:pt x="49" y="293"/>
                    </a:cubicBezTo>
                    <a:cubicBezTo>
                      <a:pt x="50" y="296"/>
                      <a:pt x="51" y="299"/>
                      <a:pt x="52" y="302"/>
                    </a:cubicBezTo>
                    <a:cubicBezTo>
                      <a:pt x="52" y="303"/>
                      <a:pt x="52" y="303"/>
                      <a:pt x="52" y="304"/>
                    </a:cubicBezTo>
                    <a:cubicBezTo>
                      <a:pt x="55" y="309"/>
                      <a:pt x="60" y="317"/>
                      <a:pt x="60" y="317"/>
                    </a:cubicBezTo>
                    <a:cubicBezTo>
                      <a:pt x="66" y="325"/>
                      <a:pt x="73" y="332"/>
                      <a:pt x="79" y="340"/>
                    </a:cubicBezTo>
                    <a:cubicBezTo>
                      <a:pt x="93" y="357"/>
                      <a:pt x="107" y="375"/>
                      <a:pt x="122" y="392"/>
                    </a:cubicBezTo>
                    <a:cubicBezTo>
                      <a:pt x="129" y="401"/>
                      <a:pt x="136" y="409"/>
                      <a:pt x="143" y="417"/>
                    </a:cubicBezTo>
                    <a:cubicBezTo>
                      <a:pt x="146" y="420"/>
                      <a:pt x="149" y="423"/>
                      <a:pt x="152" y="426"/>
                    </a:cubicBezTo>
                    <a:cubicBezTo>
                      <a:pt x="152" y="426"/>
                      <a:pt x="152" y="427"/>
                      <a:pt x="153" y="427"/>
                    </a:cubicBezTo>
                    <a:cubicBezTo>
                      <a:pt x="154" y="428"/>
                      <a:pt x="157" y="429"/>
                      <a:pt x="159" y="429"/>
                    </a:cubicBezTo>
                    <a:cubicBezTo>
                      <a:pt x="160" y="430"/>
                      <a:pt x="160" y="430"/>
                      <a:pt x="161" y="430"/>
                    </a:cubicBezTo>
                    <a:cubicBezTo>
                      <a:pt x="166" y="430"/>
                      <a:pt x="174" y="429"/>
                      <a:pt x="176" y="429"/>
                    </a:cubicBezTo>
                    <a:cubicBezTo>
                      <a:pt x="178" y="429"/>
                      <a:pt x="180" y="429"/>
                      <a:pt x="182" y="428"/>
                    </a:cubicBezTo>
                    <a:cubicBezTo>
                      <a:pt x="183" y="428"/>
                      <a:pt x="184" y="428"/>
                      <a:pt x="184" y="428"/>
                    </a:cubicBezTo>
                    <a:cubicBezTo>
                      <a:pt x="196" y="426"/>
                      <a:pt x="207" y="425"/>
                      <a:pt x="219" y="423"/>
                    </a:cubicBezTo>
                    <a:cubicBezTo>
                      <a:pt x="255" y="419"/>
                      <a:pt x="291" y="424"/>
                      <a:pt x="326" y="433"/>
                    </a:cubicBezTo>
                    <a:cubicBezTo>
                      <a:pt x="326" y="433"/>
                      <a:pt x="326" y="433"/>
                      <a:pt x="326" y="433"/>
                    </a:cubicBezTo>
                    <a:cubicBezTo>
                      <a:pt x="325" y="432"/>
                      <a:pt x="324" y="432"/>
                      <a:pt x="326" y="433"/>
                    </a:cubicBezTo>
                    <a:cubicBezTo>
                      <a:pt x="336" y="422"/>
                      <a:pt x="352" y="410"/>
                      <a:pt x="362" y="404"/>
                    </a:cubicBezTo>
                    <a:cubicBezTo>
                      <a:pt x="393" y="385"/>
                      <a:pt x="430" y="386"/>
                      <a:pt x="466" y="387"/>
                    </a:cubicBezTo>
                    <a:cubicBezTo>
                      <a:pt x="474" y="387"/>
                      <a:pt x="483" y="387"/>
                      <a:pt x="491" y="387"/>
                    </a:cubicBezTo>
                    <a:cubicBezTo>
                      <a:pt x="496" y="387"/>
                      <a:pt x="501" y="387"/>
                      <a:pt x="506" y="387"/>
                    </a:cubicBezTo>
                    <a:cubicBezTo>
                      <a:pt x="507" y="386"/>
                      <a:pt x="509" y="386"/>
                      <a:pt x="512" y="385"/>
                    </a:cubicBezTo>
                    <a:cubicBezTo>
                      <a:pt x="513" y="385"/>
                      <a:pt x="514" y="384"/>
                      <a:pt x="514" y="384"/>
                    </a:cubicBezTo>
                    <a:cubicBezTo>
                      <a:pt x="516" y="383"/>
                      <a:pt x="517" y="382"/>
                      <a:pt x="517" y="382"/>
                    </a:cubicBezTo>
                    <a:cubicBezTo>
                      <a:pt x="518" y="382"/>
                      <a:pt x="518" y="382"/>
                      <a:pt x="518" y="382"/>
                    </a:cubicBezTo>
                    <a:cubicBezTo>
                      <a:pt x="519" y="381"/>
                      <a:pt x="519" y="381"/>
                      <a:pt x="519" y="381"/>
                    </a:cubicBezTo>
                    <a:cubicBezTo>
                      <a:pt x="521" y="379"/>
                      <a:pt x="523" y="376"/>
                      <a:pt x="525" y="374"/>
                    </a:cubicBezTo>
                    <a:cubicBezTo>
                      <a:pt x="525" y="374"/>
                      <a:pt x="526" y="373"/>
                      <a:pt x="526" y="373"/>
                    </a:cubicBezTo>
                    <a:cubicBezTo>
                      <a:pt x="528" y="369"/>
                      <a:pt x="530" y="366"/>
                      <a:pt x="532" y="363"/>
                    </a:cubicBezTo>
                    <a:cubicBezTo>
                      <a:pt x="534" y="360"/>
                      <a:pt x="539" y="344"/>
                      <a:pt x="534" y="359"/>
                    </a:cubicBezTo>
                    <a:cubicBezTo>
                      <a:pt x="535" y="356"/>
                      <a:pt x="537" y="352"/>
                      <a:pt x="538" y="349"/>
                    </a:cubicBezTo>
                    <a:cubicBezTo>
                      <a:pt x="540" y="342"/>
                      <a:pt x="542" y="335"/>
                      <a:pt x="544" y="329"/>
                    </a:cubicBezTo>
                    <a:cubicBezTo>
                      <a:pt x="549" y="311"/>
                      <a:pt x="555" y="293"/>
                      <a:pt x="565" y="277"/>
                    </a:cubicBezTo>
                    <a:cubicBezTo>
                      <a:pt x="585" y="245"/>
                      <a:pt x="615" y="228"/>
                      <a:pt x="649" y="214"/>
                    </a:cubicBezTo>
                    <a:cubicBezTo>
                      <a:pt x="642" y="179"/>
                      <a:pt x="630" y="147"/>
                      <a:pt x="614" y="117"/>
                    </a:cubicBezTo>
                  </a:path>
                </a:pathLst>
              </a:custGeom>
              <a:solidFill>
                <a:srgbClr val="A0E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1" name="Freeform 8"/>
              <p:cNvSpPr>
                <a:spLocks noEditPoints="1"/>
              </p:cNvSpPr>
              <p:nvPr/>
            </p:nvSpPr>
            <p:spPr bwMode="auto">
              <a:xfrm>
                <a:off x="3797" y="2409"/>
                <a:ext cx="1149" cy="1148"/>
              </a:xfrm>
              <a:custGeom>
                <a:avLst/>
                <a:gdLst>
                  <a:gd name="T0" fmla="*/ 0 w 709"/>
                  <a:gd name="T1" fmla="*/ 573 h 709"/>
                  <a:gd name="T2" fmla="*/ 1149 w 709"/>
                  <a:gd name="T3" fmla="*/ 573 h 709"/>
                  <a:gd name="T4" fmla="*/ 274 w 709"/>
                  <a:gd name="T5" fmla="*/ 489 h 709"/>
                  <a:gd name="T6" fmla="*/ 204 w 709"/>
                  <a:gd name="T7" fmla="*/ 471 h 709"/>
                  <a:gd name="T8" fmla="*/ 160 w 709"/>
                  <a:gd name="T9" fmla="*/ 340 h 709"/>
                  <a:gd name="T10" fmla="*/ 162 w 709"/>
                  <a:gd name="T11" fmla="*/ 209 h 709"/>
                  <a:gd name="T12" fmla="*/ 668 w 709"/>
                  <a:gd name="T13" fmla="*/ 32 h 709"/>
                  <a:gd name="T14" fmla="*/ 626 w 709"/>
                  <a:gd name="T15" fmla="*/ 78 h 709"/>
                  <a:gd name="T16" fmla="*/ 561 w 709"/>
                  <a:gd name="T17" fmla="*/ 104 h 709"/>
                  <a:gd name="T18" fmla="*/ 532 w 709"/>
                  <a:gd name="T19" fmla="*/ 254 h 709"/>
                  <a:gd name="T20" fmla="*/ 421 w 709"/>
                  <a:gd name="T21" fmla="*/ 382 h 709"/>
                  <a:gd name="T22" fmla="*/ 319 w 709"/>
                  <a:gd name="T23" fmla="*/ 397 h 709"/>
                  <a:gd name="T24" fmla="*/ 402 w 709"/>
                  <a:gd name="T25" fmla="*/ 471 h 709"/>
                  <a:gd name="T26" fmla="*/ 410 w 709"/>
                  <a:gd name="T27" fmla="*/ 546 h 709"/>
                  <a:gd name="T28" fmla="*/ 366 w 709"/>
                  <a:gd name="T29" fmla="*/ 534 h 709"/>
                  <a:gd name="T30" fmla="*/ 585 w 709"/>
                  <a:gd name="T31" fmla="*/ 460 h 709"/>
                  <a:gd name="T32" fmla="*/ 606 w 709"/>
                  <a:gd name="T33" fmla="*/ 453 h 709"/>
                  <a:gd name="T34" fmla="*/ 498 w 709"/>
                  <a:gd name="T35" fmla="*/ 445 h 709"/>
                  <a:gd name="T36" fmla="*/ 451 w 709"/>
                  <a:gd name="T37" fmla="*/ 445 h 709"/>
                  <a:gd name="T38" fmla="*/ 509 w 709"/>
                  <a:gd name="T39" fmla="*/ 426 h 709"/>
                  <a:gd name="T40" fmla="*/ 883 w 709"/>
                  <a:gd name="T41" fmla="*/ 687 h 709"/>
                  <a:gd name="T42" fmla="*/ 805 w 709"/>
                  <a:gd name="T43" fmla="*/ 860 h 709"/>
                  <a:gd name="T44" fmla="*/ 677 w 709"/>
                  <a:gd name="T45" fmla="*/ 952 h 709"/>
                  <a:gd name="T46" fmla="*/ 566 w 709"/>
                  <a:gd name="T47" fmla="*/ 1054 h 709"/>
                  <a:gd name="T48" fmla="*/ 483 w 709"/>
                  <a:gd name="T49" fmla="*/ 1002 h 709"/>
                  <a:gd name="T50" fmla="*/ 494 w 709"/>
                  <a:gd name="T51" fmla="*/ 821 h 709"/>
                  <a:gd name="T52" fmla="*/ 421 w 709"/>
                  <a:gd name="T53" fmla="*/ 630 h 709"/>
                  <a:gd name="T54" fmla="*/ 478 w 709"/>
                  <a:gd name="T55" fmla="*/ 508 h 709"/>
                  <a:gd name="T56" fmla="*/ 583 w 709"/>
                  <a:gd name="T57" fmla="*/ 504 h 709"/>
                  <a:gd name="T58" fmla="*/ 762 w 709"/>
                  <a:gd name="T59" fmla="*/ 580 h 709"/>
                  <a:gd name="T60" fmla="*/ 883 w 709"/>
                  <a:gd name="T61" fmla="*/ 687 h 709"/>
                  <a:gd name="T62" fmla="*/ 1052 w 709"/>
                  <a:gd name="T63" fmla="*/ 562 h 709"/>
                  <a:gd name="T64" fmla="*/ 972 w 709"/>
                  <a:gd name="T65" fmla="*/ 424 h 709"/>
                  <a:gd name="T66" fmla="*/ 922 w 709"/>
                  <a:gd name="T67" fmla="*/ 275 h 709"/>
                  <a:gd name="T68" fmla="*/ 930 w 709"/>
                  <a:gd name="T69" fmla="*/ 154 h 709"/>
                  <a:gd name="T70" fmla="*/ 1110 w 709"/>
                  <a:gd name="T71" fmla="*/ 703 h 7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09" h="709">
                    <a:moveTo>
                      <a:pt x="354" y="0"/>
                    </a:moveTo>
                    <a:cubicBezTo>
                      <a:pt x="159" y="0"/>
                      <a:pt x="0" y="159"/>
                      <a:pt x="0" y="354"/>
                    </a:cubicBezTo>
                    <a:cubicBezTo>
                      <a:pt x="0" y="550"/>
                      <a:pt x="159" y="709"/>
                      <a:pt x="354" y="709"/>
                    </a:cubicBezTo>
                    <a:cubicBezTo>
                      <a:pt x="550" y="709"/>
                      <a:pt x="709" y="550"/>
                      <a:pt x="709" y="354"/>
                    </a:cubicBezTo>
                    <a:cubicBezTo>
                      <a:pt x="709" y="159"/>
                      <a:pt x="550" y="0"/>
                      <a:pt x="354" y="0"/>
                    </a:cubicBezTo>
                    <a:moveTo>
                      <a:pt x="169" y="302"/>
                    </a:moveTo>
                    <a:cubicBezTo>
                      <a:pt x="150" y="291"/>
                      <a:pt x="135" y="292"/>
                      <a:pt x="131" y="290"/>
                    </a:cubicBezTo>
                    <a:cubicBezTo>
                      <a:pt x="130" y="290"/>
                      <a:pt x="128" y="291"/>
                      <a:pt x="126" y="291"/>
                    </a:cubicBezTo>
                    <a:cubicBezTo>
                      <a:pt x="121" y="294"/>
                      <a:pt x="113" y="296"/>
                      <a:pt x="113" y="268"/>
                    </a:cubicBezTo>
                    <a:cubicBezTo>
                      <a:pt x="112" y="231"/>
                      <a:pt x="115" y="232"/>
                      <a:pt x="99" y="210"/>
                    </a:cubicBezTo>
                    <a:cubicBezTo>
                      <a:pt x="83" y="188"/>
                      <a:pt x="69" y="203"/>
                      <a:pt x="81" y="176"/>
                    </a:cubicBezTo>
                    <a:cubicBezTo>
                      <a:pt x="88" y="160"/>
                      <a:pt x="95" y="143"/>
                      <a:pt x="100" y="129"/>
                    </a:cubicBezTo>
                    <a:cubicBezTo>
                      <a:pt x="162" y="59"/>
                      <a:pt x="253" y="15"/>
                      <a:pt x="354" y="15"/>
                    </a:cubicBezTo>
                    <a:cubicBezTo>
                      <a:pt x="374" y="15"/>
                      <a:pt x="394" y="17"/>
                      <a:pt x="412" y="20"/>
                    </a:cubicBezTo>
                    <a:cubicBezTo>
                      <a:pt x="413" y="26"/>
                      <a:pt x="412" y="32"/>
                      <a:pt x="409" y="35"/>
                    </a:cubicBezTo>
                    <a:cubicBezTo>
                      <a:pt x="404" y="41"/>
                      <a:pt x="401" y="63"/>
                      <a:pt x="386" y="48"/>
                    </a:cubicBezTo>
                    <a:cubicBezTo>
                      <a:pt x="372" y="33"/>
                      <a:pt x="354" y="22"/>
                      <a:pt x="347" y="30"/>
                    </a:cubicBezTo>
                    <a:cubicBezTo>
                      <a:pt x="340" y="38"/>
                      <a:pt x="342" y="48"/>
                      <a:pt x="346" y="64"/>
                    </a:cubicBezTo>
                    <a:cubicBezTo>
                      <a:pt x="350" y="80"/>
                      <a:pt x="384" y="95"/>
                      <a:pt x="377" y="113"/>
                    </a:cubicBezTo>
                    <a:cubicBezTo>
                      <a:pt x="370" y="131"/>
                      <a:pt x="346" y="134"/>
                      <a:pt x="328" y="157"/>
                    </a:cubicBezTo>
                    <a:cubicBezTo>
                      <a:pt x="309" y="180"/>
                      <a:pt x="282" y="202"/>
                      <a:pt x="280" y="219"/>
                    </a:cubicBezTo>
                    <a:cubicBezTo>
                      <a:pt x="279" y="235"/>
                      <a:pt x="273" y="240"/>
                      <a:pt x="260" y="236"/>
                    </a:cubicBezTo>
                    <a:cubicBezTo>
                      <a:pt x="247" y="232"/>
                      <a:pt x="232" y="221"/>
                      <a:pt x="221" y="228"/>
                    </a:cubicBezTo>
                    <a:cubicBezTo>
                      <a:pt x="209" y="235"/>
                      <a:pt x="200" y="233"/>
                      <a:pt x="197" y="245"/>
                    </a:cubicBezTo>
                    <a:cubicBezTo>
                      <a:pt x="193" y="256"/>
                      <a:pt x="191" y="247"/>
                      <a:pt x="213" y="260"/>
                    </a:cubicBezTo>
                    <a:cubicBezTo>
                      <a:pt x="235" y="274"/>
                      <a:pt x="238" y="276"/>
                      <a:pt x="248" y="291"/>
                    </a:cubicBezTo>
                    <a:cubicBezTo>
                      <a:pt x="259" y="306"/>
                      <a:pt x="268" y="302"/>
                      <a:pt x="265" y="314"/>
                    </a:cubicBezTo>
                    <a:cubicBezTo>
                      <a:pt x="262" y="327"/>
                      <a:pt x="257" y="337"/>
                      <a:pt x="253" y="337"/>
                    </a:cubicBezTo>
                    <a:cubicBezTo>
                      <a:pt x="252" y="337"/>
                      <a:pt x="252" y="337"/>
                      <a:pt x="252" y="338"/>
                    </a:cubicBezTo>
                    <a:cubicBezTo>
                      <a:pt x="252" y="340"/>
                      <a:pt x="251" y="341"/>
                      <a:pt x="226" y="330"/>
                    </a:cubicBezTo>
                    <a:cubicBezTo>
                      <a:pt x="191" y="315"/>
                      <a:pt x="188" y="313"/>
                      <a:pt x="169" y="302"/>
                    </a:cubicBezTo>
                    <a:moveTo>
                      <a:pt x="361" y="284"/>
                    </a:moveTo>
                    <a:cubicBezTo>
                      <a:pt x="353" y="283"/>
                      <a:pt x="343" y="277"/>
                      <a:pt x="345" y="271"/>
                    </a:cubicBezTo>
                    <a:cubicBezTo>
                      <a:pt x="348" y="260"/>
                      <a:pt x="371" y="273"/>
                      <a:pt x="374" y="280"/>
                    </a:cubicBezTo>
                    <a:cubicBezTo>
                      <a:pt x="377" y="286"/>
                      <a:pt x="368" y="285"/>
                      <a:pt x="361" y="284"/>
                    </a:cubicBezTo>
                    <a:moveTo>
                      <a:pt x="307" y="275"/>
                    </a:moveTo>
                    <a:cubicBezTo>
                      <a:pt x="303" y="275"/>
                      <a:pt x="300" y="276"/>
                      <a:pt x="297" y="276"/>
                    </a:cubicBezTo>
                    <a:cubicBezTo>
                      <a:pt x="292" y="277"/>
                      <a:pt x="286" y="277"/>
                      <a:pt x="278" y="275"/>
                    </a:cubicBezTo>
                    <a:cubicBezTo>
                      <a:pt x="264" y="272"/>
                      <a:pt x="261" y="248"/>
                      <a:pt x="271" y="257"/>
                    </a:cubicBezTo>
                    <a:cubicBezTo>
                      <a:pt x="273" y="260"/>
                      <a:pt x="292" y="262"/>
                      <a:pt x="314" y="263"/>
                    </a:cubicBezTo>
                    <a:cubicBezTo>
                      <a:pt x="337" y="264"/>
                      <a:pt x="314" y="276"/>
                      <a:pt x="307" y="275"/>
                    </a:cubicBezTo>
                    <a:moveTo>
                      <a:pt x="545" y="424"/>
                    </a:moveTo>
                    <a:cubicBezTo>
                      <a:pt x="545" y="430"/>
                      <a:pt x="526" y="464"/>
                      <a:pt x="518" y="480"/>
                    </a:cubicBezTo>
                    <a:cubicBezTo>
                      <a:pt x="511" y="495"/>
                      <a:pt x="508" y="522"/>
                      <a:pt x="497" y="531"/>
                    </a:cubicBezTo>
                    <a:cubicBezTo>
                      <a:pt x="486" y="540"/>
                      <a:pt x="488" y="539"/>
                      <a:pt x="471" y="544"/>
                    </a:cubicBezTo>
                    <a:cubicBezTo>
                      <a:pt x="454" y="549"/>
                      <a:pt x="440" y="564"/>
                      <a:pt x="418" y="588"/>
                    </a:cubicBezTo>
                    <a:cubicBezTo>
                      <a:pt x="396" y="612"/>
                      <a:pt x="394" y="606"/>
                      <a:pt x="383" y="610"/>
                    </a:cubicBezTo>
                    <a:cubicBezTo>
                      <a:pt x="372" y="613"/>
                      <a:pt x="364" y="638"/>
                      <a:pt x="349" y="651"/>
                    </a:cubicBezTo>
                    <a:cubicBezTo>
                      <a:pt x="334" y="664"/>
                      <a:pt x="335" y="674"/>
                      <a:pt x="324" y="671"/>
                    </a:cubicBezTo>
                    <a:cubicBezTo>
                      <a:pt x="314" y="668"/>
                      <a:pt x="296" y="654"/>
                      <a:pt x="298" y="619"/>
                    </a:cubicBezTo>
                    <a:cubicBezTo>
                      <a:pt x="299" y="585"/>
                      <a:pt x="316" y="570"/>
                      <a:pt x="315" y="549"/>
                    </a:cubicBezTo>
                    <a:cubicBezTo>
                      <a:pt x="313" y="528"/>
                      <a:pt x="316" y="522"/>
                      <a:pt x="305" y="507"/>
                    </a:cubicBezTo>
                    <a:cubicBezTo>
                      <a:pt x="294" y="491"/>
                      <a:pt x="255" y="460"/>
                      <a:pt x="244" y="443"/>
                    </a:cubicBezTo>
                    <a:cubicBezTo>
                      <a:pt x="234" y="425"/>
                      <a:pt x="250" y="407"/>
                      <a:pt x="260" y="389"/>
                    </a:cubicBezTo>
                    <a:cubicBezTo>
                      <a:pt x="270" y="370"/>
                      <a:pt x="260" y="357"/>
                      <a:pt x="275" y="338"/>
                    </a:cubicBezTo>
                    <a:cubicBezTo>
                      <a:pt x="290" y="319"/>
                      <a:pt x="282" y="326"/>
                      <a:pt x="295" y="314"/>
                    </a:cubicBezTo>
                    <a:cubicBezTo>
                      <a:pt x="307" y="303"/>
                      <a:pt x="315" y="312"/>
                      <a:pt x="328" y="314"/>
                    </a:cubicBezTo>
                    <a:cubicBezTo>
                      <a:pt x="328" y="314"/>
                      <a:pt x="356" y="303"/>
                      <a:pt x="360" y="311"/>
                    </a:cubicBezTo>
                    <a:cubicBezTo>
                      <a:pt x="363" y="319"/>
                      <a:pt x="391" y="327"/>
                      <a:pt x="409" y="327"/>
                    </a:cubicBezTo>
                    <a:cubicBezTo>
                      <a:pt x="426" y="327"/>
                      <a:pt x="443" y="328"/>
                      <a:pt x="470" y="358"/>
                    </a:cubicBezTo>
                    <a:cubicBezTo>
                      <a:pt x="497" y="387"/>
                      <a:pt x="503" y="379"/>
                      <a:pt x="526" y="392"/>
                    </a:cubicBezTo>
                    <a:cubicBezTo>
                      <a:pt x="549" y="405"/>
                      <a:pt x="545" y="418"/>
                      <a:pt x="545" y="424"/>
                    </a:cubicBezTo>
                    <a:moveTo>
                      <a:pt x="673" y="397"/>
                    </a:moveTo>
                    <a:cubicBezTo>
                      <a:pt x="665" y="370"/>
                      <a:pt x="664" y="373"/>
                      <a:pt x="649" y="347"/>
                    </a:cubicBezTo>
                    <a:cubicBezTo>
                      <a:pt x="635" y="321"/>
                      <a:pt x="624" y="328"/>
                      <a:pt x="617" y="308"/>
                    </a:cubicBezTo>
                    <a:cubicBezTo>
                      <a:pt x="610" y="289"/>
                      <a:pt x="600" y="286"/>
                      <a:pt x="600" y="262"/>
                    </a:cubicBezTo>
                    <a:cubicBezTo>
                      <a:pt x="600" y="238"/>
                      <a:pt x="597" y="235"/>
                      <a:pt x="598" y="214"/>
                    </a:cubicBezTo>
                    <a:cubicBezTo>
                      <a:pt x="599" y="193"/>
                      <a:pt x="589" y="193"/>
                      <a:pt x="569" y="170"/>
                    </a:cubicBezTo>
                    <a:cubicBezTo>
                      <a:pt x="550" y="146"/>
                      <a:pt x="567" y="149"/>
                      <a:pt x="570" y="136"/>
                    </a:cubicBezTo>
                    <a:cubicBezTo>
                      <a:pt x="572" y="124"/>
                      <a:pt x="570" y="113"/>
                      <a:pt x="574" y="95"/>
                    </a:cubicBezTo>
                    <a:cubicBezTo>
                      <a:pt x="647" y="158"/>
                      <a:pt x="694" y="251"/>
                      <a:pt x="694" y="354"/>
                    </a:cubicBezTo>
                    <a:cubicBezTo>
                      <a:pt x="694" y="382"/>
                      <a:pt x="691" y="408"/>
                      <a:pt x="685" y="434"/>
                    </a:cubicBezTo>
                    <a:cubicBezTo>
                      <a:pt x="680" y="427"/>
                      <a:pt x="677" y="415"/>
                      <a:pt x="673" y="397"/>
                    </a:cubicBezTo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2" name="Freeform 9"/>
              <p:cNvSpPr>
                <a:spLocks noEditPoints="1"/>
              </p:cNvSpPr>
              <p:nvPr/>
            </p:nvSpPr>
            <p:spPr bwMode="auto">
              <a:xfrm>
                <a:off x="4373" y="2433"/>
                <a:ext cx="280" cy="1022"/>
              </a:xfrm>
              <a:custGeom>
                <a:avLst/>
                <a:gdLst>
                  <a:gd name="T0" fmla="*/ 227 w 173"/>
                  <a:gd name="T1" fmla="*/ 722 h 631"/>
                  <a:gd name="T2" fmla="*/ 92 w 173"/>
                  <a:gd name="T3" fmla="*/ 750 h 631"/>
                  <a:gd name="T4" fmla="*/ 78 w 173"/>
                  <a:gd name="T5" fmla="*/ 760 h 631"/>
                  <a:gd name="T6" fmla="*/ 34 w 173"/>
                  <a:gd name="T7" fmla="*/ 797 h 631"/>
                  <a:gd name="T8" fmla="*/ 32 w 173"/>
                  <a:gd name="T9" fmla="*/ 797 h 631"/>
                  <a:gd name="T10" fmla="*/ 32 w 173"/>
                  <a:gd name="T11" fmla="*/ 797 h 631"/>
                  <a:gd name="T12" fmla="*/ 34 w 173"/>
                  <a:gd name="T13" fmla="*/ 797 h 631"/>
                  <a:gd name="T14" fmla="*/ 34 w 173"/>
                  <a:gd name="T15" fmla="*/ 797 h 631"/>
                  <a:gd name="T16" fmla="*/ 34 w 173"/>
                  <a:gd name="T17" fmla="*/ 797 h 631"/>
                  <a:gd name="T18" fmla="*/ 34 w 173"/>
                  <a:gd name="T19" fmla="*/ 797 h 631"/>
                  <a:gd name="T20" fmla="*/ 34 w 173"/>
                  <a:gd name="T21" fmla="*/ 797 h 631"/>
                  <a:gd name="T22" fmla="*/ 0 w 173"/>
                  <a:gd name="T23" fmla="*/ 789 h 631"/>
                  <a:gd name="T24" fmla="*/ 0 w 173"/>
                  <a:gd name="T25" fmla="*/ 789 h 631"/>
                  <a:gd name="T26" fmla="*/ 0 w 173"/>
                  <a:gd name="T27" fmla="*/ 789 h 631"/>
                  <a:gd name="T28" fmla="*/ 0 w 173"/>
                  <a:gd name="T29" fmla="*/ 1022 h 631"/>
                  <a:gd name="T30" fmla="*/ 0 w 173"/>
                  <a:gd name="T31" fmla="*/ 1022 h 631"/>
                  <a:gd name="T32" fmla="*/ 0 w 173"/>
                  <a:gd name="T33" fmla="*/ 1020 h 631"/>
                  <a:gd name="T34" fmla="*/ 45 w 173"/>
                  <a:gd name="T35" fmla="*/ 964 h 631"/>
                  <a:gd name="T36" fmla="*/ 91 w 173"/>
                  <a:gd name="T37" fmla="*/ 939 h 631"/>
                  <a:gd name="T38" fmla="*/ 92 w 173"/>
                  <a:gd name="T39" fmla="*/ 939 h 631"/>
                  <a:gd name="T40" fmla="*/ 92 w 173"/>
                  <a:gd name="T41" fmla="*/ 938 h 631"/>
                  <a:gd name="T42" fmla="*/ 94 w 173"/>
                  <a:gd name="T43" fmla="*/ 938 h 631"/>
                  <a:gd name="T44" fmla="*/ 95 w 173"/>
                  <a:gd name="T45" fmla="*/ 936 h 631"/>
                  <a:gd name="T46" fmla="*/ 95 w 173"/>
                  <a:gd name="T47" fmla="*/ 936 h 631"/>
                  <a:gd name="T48" fmla="*/ 95 w 173"/>
                  <a:gd name="T49" fmla="*/ 936 h 631"/>
                  <a:gd name="T50" fmla="*/ 95 w 173"/>
                  <a:gd name="T51" fmla="*/ 935 h 631"/>
                  <a:gd name="T52" fmla="*/ 95 w 173"/>
                  <a:gd name="T53" fmla="*/ 935 h 631"/>
                  <a:gd name="T54" fmla="*/ 99 w 173"/>
                  <a:gd name="T55" fmla="*/ 931 h 631"/>
                  <a:gd name="T56" fmla="*/ 102 w 173"/>
                  <a:gd name="T57" fmla="*/ 928 h 631"/>
                  <a:gd name="T58" fmla="*/ 102 w 173"/>
                  <a:gd name="T59" fmla="*/ 928 h 631"/>
                  <a:gd name="T60" fmla="*/ 188 w 173"/>
                  <a:gd name="T61" fmla="*/ 858 h 631"/>
                  <a:gd name="T62" fmla="*/ 188 w 173"/>
                  <a:gd name="T63" fmla="*/ 857 h 631"/>
                  <a:gd name="T64" fmla="*/ 189 w 173"/>
                  <a:gd name="T65" fmla="*/ 857 h 631"/>
                  <a:gd name="T66" fmla="*/ 220 w 173"/>
                  <a:gd name="T67" fmla="*/ 844 h 631"/>
                  <a:gd name="T68" fmla="*/ 230 w 173"/>
                  <a:gd name="T69" fmla="*/ 836 h 631"/>
                  <a:gd name="T70" fmla="*/ 241 w 173"/>
                  <a:gd name="T71" fmla="*/ 820 h 631"/>
                  <a:gd name="T72" fmla="*/ 264 w 173"/>
                  <a:gd name="T73" fmla="*/ 753 h 631"/>
                  <a:gd name="T74" fmla="*/ 264 w 173"/>
                  <a:gd name="T75" fmla="*/ 753 h 631"/>
                  <a:gd name="T76" fmla="*/ 280 w 173"/>
                  <a:gd name="T77" fmla="*/ 722 h 631"/>
                  <a:gd name="T78" fmla="*/ 261 w 173"/>
                  <a:gd name="T79" fmla="*/ 722 h 631"/>
                  <a:gd name="T80" fmla="*/ 231 w 173"/>
                  <a:gd name="T81" fmla="*/ 722 h 631"/>
                  <a:gd name="T82" fmla="*/ 227 w 173"/>
                  <a:gd name="T83" fmla="*/ 722 h 631"/>
                  <a:gd name="T84" fmla="*/ 0 w 173"/>
                  <a:gd name="T85" fmla="*/ 100 h 631"/>
                  <a:gd name="T86" fmla="*/ 0 w 173"/>
                  <a:gd name="T87" fmla="*/ 107 h 631"/>
                  <a:gd name="T88" fmla="*/ 5 w 173"/>
                  <a:gd name="T89" fmla="*/ 105 h 631"/>
                  <a:gd name="T90" fmla="*/ 0 w 173"/>
                  <a:gd name="T91" fmla="*/ 100 h 631"/>
                  <a:gd name="T92" fmla="*/ 0 w 173"/>
                  <a:gd name="T93" fmla="*/ 0 h 631"/>
                  <a:gd name="T94" fmla="*/ 0 w 173"/>
                  <a:gd name="T95" fmla="*/ 21 h 631"/>
                  <a:gd name="T96" fmla="*/ 47 w 173"/>
                  <a:gd name="T97" fmla="*/ 50 h 631"/>
                  <a:gd name="T98" fmla="*/ 50 w 173"/>
                  <a:gd name="T99" fmla="*/ 53 h 631"/>
                  <a:gd name="T100" fmla="*/ 65 w 173"/>
                  <a:gd name="T101" fmla="*/ 62 h 631"/>
                  <a:gd name="T102" fmla="*/ 86 w 173"/>
                  <a:gd name="T103" fmla="*/ 36 h 631"/>
                  <a:gd name="T104" fmla="*/ 87 w 173"/>
                  <a:gd name="T105" fmla="*/ 32 h 631"/>
                  <a:gd name="T106" fmla="*/ 92 w 173"/>
                  <a:gd name="T107" fmla="*/ 8 h 631"/>
                  <a:gd name="T108" fmla="*/ 0 w 173"/>
                  <a:gd name="T109" fmla="*/ 0 h 631"/>
                  <a:gd name="T110" fmla="*/ 0 w 173"/>
                  <a:gd name="T111" fmla="*/ 0 h 631"/>
                  <a:gd name="T112" fmla="*/ 0 w 173"/>
                  <a:gd name="T113" fmla="*/ 0 h 63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73" h="631">
                    <a:moveTo>
                      <a:pt x="140" y="446"/>
                    </a:moveTo>
                    <a:cubicBezTo>
                      <a:pt x="111" y="446"/>
                      <a:pt x="82" y="448"/>
                      <a:pt x="57" y="463"/>
                    </a:cubicBezTo>
                    <a:cubicBezTo>
                      <a:pt x="54" y="465"/>
                      <a:pt x="51" y="466"/>
                      <a:pt x="48" y="469"/>
                    </a:cubicBezTo>
                    <a:cubicBezTo>
                      <a:pt x="39" y="475"/>
                      <a:pt x="28" y="484"/>
                      <a:pt x="21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14" y="491"/>
                      <a:pt x="7" y="489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cubicBezTo>
                      <a:pt x="57" y="580"/>
                      <a:pt x="57" y="580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cubicBezTo>
                      <a:pt x="57" y="579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cubicBezTo>
                      <a:pt x="60" y="577"/>
                      <a:pt x="61" y="576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cubicBezTo>
                      <a:pt x="85" y="550"/>
                      <a:pt x="99" y="535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cubicBezTo>
                      <a:pt x="129" y="526"/>
                      <a:pt x="131" y="525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cubicBezTo>
                      <a:pt x="155" y="494"/>
                      <a:pt x="157" y="477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69" y="446"/>
                      <a:pt x="165" y="446"/>
                      <a:pt x="161" y="446"/>
                    </a:cubicBezTo>
                    <a:cubicBezTo>
                      <a:pt x="155" y="446"/>
                      <a:pt x="149" y="446"/>
                      <a:pt x="143" y="446"/>
                    </a:cubicBezTo>
                    <a:cubicBezTo>
                      <a:pt x="142" y="446"/>
                      <a:pt x="141" y="446"/>
                      <a:pt x="140" y="446"/>
                    </a:cubicBezTo>
                    <a:moveTo>
                      <a:pt x="0" y="62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" y="66"/>
                      <a:pt x="2" y="66"/>
                      <a:pt x="3" y="65"/>
                    </a:cubicBezTo>
                    <a:cubicBezTo>
                      <a:pt x="2" y="64"/>
                      <a:pt x="1" y="63"/>
                      <a:pt x="0" y="62"/>
                    </a:cubicBezTo>
                    <a:moveTo>
                      <a:pt x="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8" y="13"/>
                      <a:pt x="19" y="21"/>
                      <a:pt x="29" y="31"/>
                    </a:cubicBez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7" y="38"/>
                      <a:pt x="50" y="27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3" name="Freeform 1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80" cy="691"/>
              </a:xfrm>
              <a:custGeom>
                <a:avLst/>
                <a:gdLst>
                  <a:gd name="T0" fmla="*/ 34 w 173"/>
                  <a:gd name="T1" fmla="*/ 691 h 427"/>
                  <a:gd name="T2" fmla="*/ 34 w 173"/>
                  <a:gd name="T3" fmla="*/ 691 h 427"/>
                  <a:gd name="T4" fmla="*/ 34 w 173"/>
                  <a:gd name="T5" fmla="*/ 691 h 427"/>
                  <a:gd name="T6" fmla="*/ 34 w 173"/>
                  <a:gd name="T7" fmla="*/ 691 h 427"/>
                  <a:gd name="T8" fmla="*/ 34 w 173"/>
                  <a:gd name="T9" fmla="*/ 691 h 427"/>
                  <a:gd name="T10" fmla="*/ 34 w 173"/>
                  <a:gd name="T11" fmla="*/ 691 h 427"/>
                  <a:gd name="T12" fmla="*/ 78 w 173"/>
                  <a:gd name="T13" fmla="*/ 654 h 427"/>
                  <a:gd name="T14" fmla="*/ 34 w 173"/>
                  <a:gd name="T15" fmla="*/ 691 h 427"/>
                  <a:gd name="T16" fmla="*/ 32 w 173"/>
                  <a:gd name="T17" fmla="*/ 691 h 427"/>
                  <a:gd name="T18" fmla="*/ 32 w 173"/>
                  <a:gd name="T19" fmla="*/ 691 h 427"/>
                  <a:gd name="T20" fmla="*/ 32 w 173"/>
                  <a:gd name="T21" fmla="*/ 691 h 427"/>
                  <a:gd name="T22" fmla="*/ 34 w 173"/>
                  <a:gd name="T23" fmla="*/ 691 h 427"/>
                  <a:gd name="T24" fmla="*/ 78 w 173"/>
                  <a:gd name="T25" fmla="*/ 654 h 427"/>
                  <a:gd name="T26" fmla="*/ 231 w 173"/>
                  <a:gd name="T27" fmla="*/ 617 h 427"/>
                  <a:gd name="T28" fmla="*/ 261 w 173"/>
                  <a:gd name="T29" fmla="*/ 617 h 427"/>
                  <a:gd name="T30" fmla="*/ 280 w 173"/>
                  <a:gd name="T31" fmla="*/ 617 h 427"/>
                  <a:gd name="T32" fmla="*/ 280 w 173"/>
                  <a:gd name="T33" fmla="*/ 617 h 427"/>
                  <a:gd name="T34" fmla="*/ 261 w 173"/>
                  <a:gd name="T35" fmla="*/ 617 h 427"/>
                  <a:gd name="T36" fmla="*/ 231 w 173"/>
                  <a:gd name="T37" fmla="*/ 617 h 427"/>
                  <a:gd name="T38" fmla="*/ 5 w 173"/>
                  <a:gd name="T39" fmla="*/ 0 h 427"/>
                  <a:gd name="T40" fmla="*/ 0 w 173"/>
                  <a:gd name="T41" fmla="*/ 2 h 427"/>
                  <a:gd name="T42" fmla="*/ 0 w 173"/>
                  <a:gd name="T43" fmla="*/ 87 h 427"/>
                  <a:gd name="T44" fmla="*/ 0 w 173"/>
                  <a:gd name="T45" fmla="*/ 87 h 427"/>
                  <a:gd name="T46" fmla="*/ 0 w 173"/>
                  <a:gd name="T47" fmla="*/ 2 h 427"/>
                  <a:gd name="T48" fmla="*/ 5 w 173"/>
                  <a:gd name="T49" fmla="*/ 0 h 427"/>
                  <a:gd name="T50" fmla="*/ 5 w 173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3" h="427">
                    <a:moveTo>
                      <a:pt x="21" y="427"/>
                    </a:move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moveTo>
                      <a:pt x="48" y="404"/>
                    </a:moveTo>
                    <a:cubicBezTo>
                      <a:pt x="39" y="410"/>
                      <a:pt x="28" y="419"/>
                      <a:pt x="21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moveTo>
                      <a:pt x="143" y="381"/>
                    </a:move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73" y="381"/>
                      <a:pt x="173" y="381"/>
                      <a:pt x="173" y="381"/>
                    </a:cubicBezTo>
                    <a:cubicBezTo>
                      <a:pt x="169" y="381"/>
                      <a:pt x="165" y="381"/>
                      <a:pt x="161" y="381"/>
                    </a:cubicBezTo>
                    <a:cubicBezTo>
                      <a:pt x="155" y="381"/>
                      <a:pt x="149" y="381"/>
                      <a:pt x="143" y="381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4" name="Freeform 11"/>
              <p:cNvSpPr>
                <a:spLocks noEditPoints="1"/>
              </p:cNvSpPr>
              <p:nvPr/>
            </p:nvSpPr>
            <p:spPr bwMode="auto">
              <a:xfrm>
                <a:off x="4373" y="2416"/>
                <a:ext cx="264" cy="957"/>
              </a:xfrm>
              <a:custGeom>
                <a:avLst/>
                <a:gdLst>
                  <a:gd name="T0" fmla="*/ 92 w 163"/>
                  <a:gd name="T1" fmla="*/ 957 h 591"/>
                  <a:gd name="T2" fmla="*/ 91 w 163"/>
                  <a:gd name="T3" fmla="*/ 957 h 591"/>
                  <a:gd name="T4" fmla="*/ 92 w 163"/>
                  <a:gd name="T5" fmla="*/ 957 h 591"/>
                  <a:gd name="T6" fmla="*/ 94 w 163"/>
                  <a:gd name="T7" fmla="*/ 955 h 591"/>
                  <a:gd name="T8" fmla="*/ 92 w 163"/>
                  <a:gd name="T9" fmla="*/ 955 h 591"/>
                  <a:gd name="T10" fmla="*/ 94 w 163"/>
                  <a:gd name="T11" fmla="*/ 955 h 591"/>
                  <a:gd name="T12" fmla="*/ 96 w 163"/>
                  <a:gd name="T13" fmla="*/ 954 h 591"/>
                  <a:gd name="T14" fmla="*/ 96 w 163"/>
                  <a:gd name="T15" fmla="*/ 954 h 591"/>
                  <a:gd name="T16" fmla="*/ 96 w 163"/>
                  <a:gd name="T17" fmla="*/ 954 h 591"/>
                  <a:gd name="T18" fmla="*/ 96 w 163"/>
                  <a:gd name="T19" fmla="*/ 952 h 591"/>
                  <a:gd name="T20" fmla="*/ 96 w 163"/>
                  <a:gd name="T21" fmla="*/ 954 h 591"/>
                  <a:gd name="T22" fmla="*/ 96 w 163"/>
                  <a:gd name="T23" fmla="*/ 952 h 591"/>
                  <a:gd name="T24" fmla="*/ 99 w 163"/>
                  <a:gd name="T25" fmla="*/ 949 h 591"/>
                  <a:gd name="T26" fmla="*/ 96 w 163"/>
                  <a:gd name="T27" fmla="*/ 952 h 591"/>
                  <a:gd name="T28" fmla="*/ 99 w 163"/>
                  <a:gd name="T29" fmla="*/ 949 h 591"/>
                  <a:gd name="T30" fmla="*/ 188 w 163"/>
                  <a:gd name="T31" fmla="*/ 876 h 591"/>
                  <a:gd name="T32" fmla="*/ 102 w 163"/>
                  <a:gd name="T33" fmla="*/ 946 h 591"/>
                  <a:gd name="T34" fmla="*/ 188 w 163"/>
                  <a:gd name="T35" fmla="*/ 876 h 591"/>
                  <a:gd name="T36" fmla="*/ 220 w 163"/>
                  <a:gd name="T37" fmla="*/ 861 h 591"/>
                  <a:gd name="T38" fmla="*/ 189 w 163"/>
                  <a:gd name="T39" fmla="*/ 874 h 591"/>
                  <a:gd name="T40" fmla="*/ 220 w 163"/>
                  <a:gd name="T41" fmla="*/ 861 h 591"/>
                  <a:gd name="T42" fmla="*/ 264 w 163"/>
                  <a:gd name="T43" fmla="*/ 771 h 591"/>
                  <a:gd name="T44" fmla="*/ 241 w 163"/>
                  <a:gd name="T45" fmla="*/ 837 h 591"/>
                  <a:gd name="T46" fmla="*/ 264 w 163"/>
                  <a:gd name="T47" fmla="*/ 771 h 591"/>
                  <a:gd name="T48" fmla="*/ 86 w 163"/>
                  <a:gd name="T49" fmla="*/ 53 h 591"/>
                  <a:gd name="T50" fmla="*/ 65 w 163"/>
                  <a:gd name="T51" fmla="*/ 79 h 591"/>
                  <a:gd name="T52" fmla="*/ 65 w 163"/>
                  <a:gd name="T53" fmla="*/ 79 h 591"/>
                  <a:gd name="T54" fmla="*/ 86 w 163"/>
                  <a:gd name="T55" fmla="*/ 53 h 591"/>
                  <a:gd name="T56" fmla="*/ 0 w 163"/>
                  <a:gd name="T57" fmla="*/ 39 h 591"/>
                  <a:gd name="T58" fmla="*/ 0 w 163"/>
                  <a:gd name="T59" fmla="*/ 118 h 591"/>
                  <a:gd name="T60" fmla="*/ 5 w 163"/>
                  <a:gd name="T61" fmla="*/ 123 h 591"/>
                  <a:gd name="T62" fmla="*/ 5 w 163"/>
                  <a:gd name="T63" fmla="*/ 123 h 591"/>
                  <a:gd name="T64" fmla="*/ 5 w 163"/>
                  <a:gd name="T65" fmla="*/ 123 h 591"/>
                  <a:gd name="T66" fmla="*/ 0 w 163"/>
                  <a:gd name="T67" fmla="*/ 118 h 591"/>
                  <a:gd name="T68" fmla="*/ 0 w 163"/>
                  <a:gd name="T69" fmla="*/ 39 h 591"/>
                  <a:gd name="T70" fmla="*/ 47 w 163"/>
                  <a:gd name="T71" fmla="*/ 68 h 591"/>
                  <a:gd name="T72" fmla="*/ 0 w 163"/>
                  <a:gd name="T73" fmla="*/ 39 h 591"/>
                  <a:gd name="T74" fmla="*/ 0 w 163"/>
                  <a:gd name="T75" fmla="*/ 0 h 591"/>
                  <a:gd name="T76" fmla="*/ 0 w 163"/>
                  <a:gd name="T77" fmla="*/ 18 h 591"/>
                  <a:gd name="T78" fmla="*/ 0 w 163"/>
                  <a:gd name="T79" fmla="*/ 18 h 591"/>
                  <a:gd name="T80" fmla="*/ 0 w 163"/>
                  <a:gd name="T81" fmla="*/ 0 h 591"/>
                  <a:gd name="T82" fmla="*/ 0 w 163"/>
                  <a:gd name="T83" fmla="*/ 0 h 59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63" h="591">
                    <a:moveTo>
                      <a:pt x="57" y="591"/>
                    </a:moveTo>
                    <a:cubicBezTo>
                      <a:pt x="57" y="591"/>
                      <a:pt x="57" y="591"/>
                      <a:pt x="56" y="591"/>
                    </a:cubicBezTo>
                    <a:cubicBezTo>
                      <a:pt x="57" y="591"/>
                      <a:pt x="57" y="591"/>
                      <a:pt x="57" y="591"/>
                    </a:cubicBezTo>
                    <a:moveTo>
                      <a:pt x="58" y="590"/>
                    </a:moveTo>
                    <a:cubicBezTo>
                      <a:pt x="58" y="590"/>
                      <a:pt x="57" y="590"/>
                      <a:pt x="57" y="590"/>
                    </a:cubicBezTo>
                    <a:cubicBezTo>
                      <a:pt x="57" y="590"/>
                      <a:pt x="58" y="590"/>
                      <a:pt x="58" y="590"/>
                    </a:cubicBezTo>
                    <a:moveTo>
                      <a:pt x="59" y="589"/>
                    </a:moveTo>
                    <a:cubicBezTo>
                      <a:pt x="59" y="589"/>
                      <a:pt x="59" y="589"/>
                      <a:pt x="59" y="589"/>
                    </a:cubicBezTo>
                    <a:cubicBezTo>
                      <a:pt x="59" y="589"/>
                      <a:pt x="59" y="589"/>
                      <a:pt x="59" y="589"/>
                    </a:cubicBezTo>
                    <a:moveTo>
                      <a:pt x="59" y="588"/>
                    </a:moveTo>
                    <a:cubicBezTo>
                      <a:pt x="59" y="588"/>
                      <a:pt x="59" y="589"/>
                      <a:pt x="59" y="589"/>
                    </a:cubicBezTo>
                    <a:cubicBezTo>
                      <a:pt x="59" y="589"/>
                      <a:pt x="59" y="588"/>
                      <a:pt x="59" y="588"/>
                    </a:cubicBezTo>
                    <a:moveTo>
                      <a:pt x="61" y="586"/>
                    </a:moveTo>
                    <a:cubicBezTo>
                      <a:pt x="61" y="587"/>
                      <a:pt x="60" y="588"/>
                      <a:pt x="59" y="588"/>
                    </a:cubicBezTo>
                    <a:cubicBezTo>
                      <a:pt x="60" y="588"/>
                      <a:pt x="61" y="587"/>
                      <a:pt x="61" y="586"/>
                    </a:cubicBezTo>
                    <a:moveTo>
                      <a:pt x="116" y="541"/>
                    </a:moveTo>
                    <a:cubicBezTo>
                      <a:pt x="99" y="546"/>
                      <a:pt x="85" y="561"/>
                      <a:pt x="63" y="584"/>
                    </a:cubicBezTo>
                    <a:cubicBezTo>
                      <a:pt x="85" y="561"/>
                      <a:pt x="99" y="546"/>
                      <a:pt x="116" y="541"/>
                    </a:cubicBezTo>
                    <a:moveTo>
                      <a:pt x="136" y="532"/>
                    </a:moveTo>
                    <a:cubicBezTo>
                      <a:pt x="131" y="536"/>
                      <a:pt x="129" y="537"/>
                      <a:pt x="117" y="540"/>
                    </a:cubicBezTo>
                    <a:cubicBezTo>
                      <a:pt x="129" y="537"/>
                      <a:pt x="131" y="536"/>
                      <a:pt x="136" y="532"/>
                    </a:cubicBezTo>
                    <a:moveTo>
                      <a:pt x="163" y="476"/>
                    </a:moveTo>
                    <a:cubicBezTo>
                      <a:pt x="157" y="488"/>
                      <a:pt x="155" y="505"/>
                      <a:pt x="149" y="517"/>
                    </a:cubicBezTo>
                    <a:cubicBezTo>
                      <a:pt x="155" y="505"/>
                      <a:pt x="157" y="488"/>
                      <a:pt x="163" y="476"/>
                    </a:cubicBezTo>
                    <a:moveTo>
                      <a:pt x="53" y="33"/>
                    </a:moveTo>
                    <a:cubicBezTo>
                      <a:pt x="50" y="38"/>
                      <a:pt x="47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7" y="49"/>
                      <a:pt x="50" y="38"/>
                      <a:pt x="53" y="33"/>
                    </a:cubicBezTo>
                    <a:moveTo>
                      <a:pt x="0" y="24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1" y="74"/>
                      <a:pt x="2" y="75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8" y="24"/>
                      <a:pt x="19" y="32"/>
                      <a:pt x="29" y="42"/>
                    </a:cubicBezTo>
                    <a:cubicBezTo>
                      <a:pt x="19" y="32"/>
                      <a:pt x="8" y="24"/>
                      <a:pt x="0" y="24"/>
                    </a:cubicBezTo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5" name="Freeform 12"/>
              <p:cNvSpPr>
                <a:spLocks/>
              </p:cNvSpPr>
              <p:nvPr/>
            </p:nvSpPr>
            <p:spPr bwMode="auto">
              <a:xfrm>
                <a:off x="4705" y="2563"/>
                <a:ext cx="147" cy="152"/>
              </a:xfrm>
              <a:custGeom>
                <a:avLst/>
                <a:gdLst>
                  <a:gd name="T0" fmla="*/ 23 w 91"/>
                  <a:gd name="T1" fmla="*/ 0 h 94"/>
                  <a:gd name="T2" fmla="*/ 21 w 91"/>
                  <a:gd name="T3" fmla="*/ 5 h 94"/>
                  <a:gd name="T4" fmla="*/ 16 w 91"/>
                  <a:gd name="T5" fmla="*/ 66 h 94"/>
                  <a:gd name="T6" fmla="*/ 2 w 91"/>
                  <a:gd name="T7" fmla="*/ 87 h 94"/>
                  <a:gd name="T8" fmla="*/ 2 w 91"/>
                  <a:gd name="T9" fmla="*/ 100 h 94"/>
                  <a:gd name="T10" fmla="*/ 15 w 91"/>
                  <a:gd name="T11" fmla="*/ 121 h 94"/>
                  <a:gd name="T12" fmla="*/ 27 w 91"/>
                  <a:gd name="T13" fmla="*/ 134 h 94"/>
                  <a:gd name="T14" fmla="*/ 66 w 91"/>
                  <a:gd name="T15" fmla="*/ 131 h 94"/>
                  <a:gd name="T16" fmla="*/ 66 w 91"/>
                  <a:gd name="T17" fmla="*/ 131 h 94"/>
                  <a:gd name="T18" fmla="*/ 66 w 91"/>
                  <a:gd name="T19" fmla="*/ 131 h 94"/>
                  <a:gd name="T20" fmla="*/ 66 w 91"/>
                  <a:gd name="T21" fmla="*/ 131 h 94"/>
                  <a:gd name="T22" fmla="*/ 66 w 91"/>
                  <a:gd name="T23" fmla="*/ 131 h 94"/>
                  <a:gd name="T24" fmla="*/ 84 w 91"/>
                  <a:gd name="T25" fmla="*/ 129 h 94"/>
                  <a:gd name="T26" fmla="*/ 87 w 91"/>
                  <a:gd name="T27" fmla="*/ 129 h 94"/>
                  <a:gd name="T28" fmla="*/ 87 w 91"/>
                  <a:gd name="T29" fmla="*/ 129 h 94"/>
                  <a:gd name="T30" fmla="*/ 81 w 91"/>
                  <a:gd name="T31" fmla="*/ 131 h 94"/>
                  <a:gd name="T32" fmla="*/ 68 w 91"/>
                  <a:gd name="T33" fmla="*/ 131 h 94"/>
                  <a:gd name="T34" fmla="*/ 66 w 91"/>
                  <a:gd name="T35" fmla="*/ 131 h 94"/>
                  <a:gd name="T36" fmla="*/ 68 w 91"/>
                  <a:gd name="T37" fmla="*/ 133 h 94"/>
                  <a:gd name="T38" fmla="*/ 74 w 91"/>
                  <a:gd name="T39" fmla="*/ 134 h 94"/>
                  <a:gd name="T40" fmla="*/ 74 w 91"/>
                  <a:gd name="T41" fmla="*/ 134 h 94"/>
                  <a:gd name="T42" fmla="*/ 74 w 91"/>
                  <a:gd name="T43" fmla="*/ 134 h 94"/>
                  <a:gd name="T44" fmla="*/ 76 w 91"/>
                  <a:gd name="T45" fmla="*/ 134 h 94"/>
                  <a:gd name="T46" fmla="*/ 120 w 91"/>
                  <a:gd name="T47" fmla="*/ 149 h 94"/>
                  <a:gd name="T48" fmla="*/ 120 w 91"/>
                  <a:gd name="T49" fmla="*/ 149 h 94"/>
                  <a:gd name="T50" fmla="*/ 120 w 91"/>
                  <a:gd name="T51" fmla="*/ 149 h 94"/>
                  <a:gd name="T52" fmla="*/ 147 w 91"/>
                  <a:gd name="T53" fmla="*/ 152 h 94"/>
                  <a:gd name="T54" fmla="*/ 92 w 91"/>
                  <a:gd name="T55" fmla="*/ 71 h 94"/>
                  <a:gd name="T56" fmla="*/ 23 w 91"/>
                  <a:gd name="T57" fmla="*/ 0 h 9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1" h="94"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1" y="19"/>
                      <a:pt x="12" y="30"/>
                      <a:pt x="10" y="41"/>
                    </a:cubicBezTo>
                    <a:cubicBezTo>
                      <a:pt x="9" y="48"/>
                      <a:pt x="3" y="50"/>
                      <a:pt x="1" y="54"/>
                    </a:cubicBezTo>
                    <a:cubicBezTo>
                      <a:pt x="0" y="56"/>
                      <a:pt x="0" y="59"/>
                      <a:pt x="1" y="62"/>
                    </a:cubicBezTo>
                    <a:cubicBezTo>
                      <a:pt x="2" y="65"/>
                      <a:pt x="5" y="69"/>
                      <a:pt x="9" y="75"/>
                    </a:cubicBezTo>
                    <a:cubicBezTo>
                      <a:pt x="12" y="78"/>
                      <a:pt x="15" y="81"/>
                      <a:pt x="17" y="83"/>
                    </a:cubicBezTo>
                    <a:cubicBezTo>
                      <a:pt x="25" y="83"/>
                      <a:pt x="32" y="82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5" y="81"/>
                      <a:pt x="48" y="80"/>
                      <a:pt x="52" y="80"/>
                    </a:cubicBezTo>
                    <a:cubicBezTo>
                      <a:pt x="53" y="80"/>
                      <a:pt x="53" y="80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0"/>
                      <a:pt x="52" y="80"/>
                      <a:pt x="50" y="81"/>
                    </a:cubicBezTo>
                    <a:cubicBezTo>
                      <a:pt x="47" y="81"/>
                      <a:pt x="44" y="81"/>
                      <a:pt x="42" y="81"/>
                    </a:cubicBezTo>
                    <a:cubicBezTo>
                      <a:pt x="42" y="81"/>
                      <a:pt x="41" y="81"/>
                      <a:pt x="41" y="81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2"/>
                      <a:pt x="45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7" y="83"/>
                      <a:pt x="47" y="83"/>
                    </a:cubicBezTo>
                    <a:cubicBezTo>
                      <a:pt x="56" y="87"/>
                      <a:pt x="65" y="90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80" y="93"/>
                      <a:pt x="86" y="94"/>
                      <a:pt x="91" y="94"/>
                    </a:cubicBezTo>
                    <a:cubicBezTo>
                      <a:pt x="81" y="77"/>
                      <a:pt x="70" y="60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6" name="Freeform 13"/>
              <p:cNvSpPr>
                <a:spLocks noEditPoints="1"/>
              </p:cNvSpPr>
              <p:nvPr/>
            </p:nvSpPr>
            <p:spPr bwMode="auto">
              <a:xfrm>
                <a:off x="4771" y="2694"/>
                <a:ext cx="81" cy="21"/>
              </a:xfrm>
              <a:custGeom>
                <a:avLst/>
                <a:gdLst>
                  <a:gd name="T0" fmla="*/ 53 w 50"/>
                  <a:gd name="T1" fmla="*/ 18 h 13"/>
                  <a:gd name="T2" fmla="*/ 81 w 50"/>
                  <a:gd name="T3" fmla="*/ 21 h 13"/>
                  <a:gd name="T4" fmla="*/ 81 w 50"/>
                  <a:gd name="T5" fmla="*/ 21 h 13"/>
                  <a:gd name="T6" fmla="*/ 53 w 50"/>
                  <a:gd name="T7" fmla="*/ 18 h 13"/>
                  <a:gd name="T8" fmla="*/ 10 w 50"/>
                  <a:gd name="T9" fmla="*/ 3 h 13"/>
                  <a:gd name="T10" fmla="*/ 53 w 50"/>
                  <a:gd name="T11" fmla="*/ 18 h 13"/>
                  <a:gd name="T12" fmla="*/ 10 w 50"/>
                  <a:gd name="T13" fmla="*/ 3 h 13"/>
                  <a:gd name="T14" fmla="*/ 8 w 50"/>
                  <a:gd name="T15" fmla="*/ 3 h 13"/>
                  <a:gd name="T16" fmla="*/ 8 w 50"/>
                  <a:gd name="T17" fmla="*/ 3 h 13"/>
                  <a:gd name="T18" fmla="*/ 8 w 50"/>
                  <a:gd name="T19" fmla="*/ 3 h 13"/>
                  <a:gd name="T20" fmla="*/ 0 w 50"/>
                  <a:gd name="T21" fmla="*/ 0 h 13"/>
                  <a:gd name="T22" fmla="*/ 0 w 50"/>
                  <a:gd name="T23" fmla="*/ 0 h 13"/>
                  <a:gd name="T24" fmla="*/ 2 w 50"/>
                  <a:gd name="T25" fmla="*/ 2 h 13"/>
                  <a:gd name="T26" fmla="*/ 0 w 50"/>
                  <a:gd name="T27" fmla="*/ 0 h 13"/>
                  <a:gd name="T28" fmla="*/ 0 w 50"/>
                  <a:gd name="T29" fmla="*/ 0 h 13"/>
                  <a:gd name="T30" fmla="*/ 0 w 5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0" h="13">
                    <a:moveTo>
                      <a:pt x="33" y="11"/>
                    </a:moveTo>
                    <a:cubicBezTo>
                      <a:pt x="39" y="12"/>
                      <a:pt x="45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5" y="13"/>
                      <a:pt x="39" y="12"/>
                      <a:pt x="33" y="11"/>
                    </a:cubicBezTo>
                    <a:moveTo>
                      <a:pt x="6" y="2"/>
                    </a:moveTo>
                    <a:cubicBezTo>
                      <a:pt x="15" y="6"/>
                      <a:pt x="24" y="9"/>
                      <a:pt x="33" y="11"/>
                    </a:cubicBezTo>
                    <a:cubicBezTo>
                      <a:pt x="24" y="9"/>
                      <a:pt x="15" y="6"/>
                      <a:pt x="6" y="2"/>
                    </a:cubicBezTo>
                    <a:moveTo>
                      <a:pt x="5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7" name="Freeform 14"/>
              <p:cNvSpPr>
                <a:spLocks noEditPoints="1"/>
              </p:cNvSpPr>
              <p:nvPr/>
            </p:nvSpPr>
            <p:spPr bwMode="auto">
              <a:xfrm>
                <a:off x="4705" y="2563"/>
                <a:ext cx="92" cy="100"/>
              </a:xfrm>
              <a:custGeom>
                <a:avLst/>
                <a:gdLst>
                  <a:gd name="T0" fmla="*/ 2 w 57"/>
                  <a:gd name="T1" fmla="*/ 87 h 62"/>
                  <a:gd name="T2" fmla="*/ 2 w 57"/>
                  <a:gd name="T3" fmla="*/ 100 h 62"/>
                  <a:gd name="T4" fmla="*/ 2 w 57"/>
                  <a:gd name="T5" fmla="*/ 87 h 62"/>
                  <a:gd name="T6" fmla="*/ 23 w 57"/>
                  <a:gd name="T7" fmla="*/ 0 h 62"/>
                  <a:gd name="T8" fmla="*/ 21 w 57"/>
                  <a:gd name="T9" fmla="*/ 5 h 62"/>
                  <a:gd name="T10" fmla="*/ 23 w 57"/>
                  <a:gd name="T11" fmla="*/ 0 h 62"/>
                  <a:gd name="T12" fmla="*/ 92 w 57"/>
                  <a:gd name="T13" fmla="*/ 71 h 62"/>
                  <a:gd name="T14" fmla="*/ 23 w 57"/>
                  <a:gd name="T15" fmla="*/ 0 h 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62">
                    <a:moveTo>
                      <a:pt x="1" y="54"/>
                    </a:moveTo>
                    <a:cubicBezTo>
                      <a:pt x="0" y="56"/>
                      <a:pt x="0" y="59"/>
                      <a:pt x="1" y="62"/>
                    </a:cubicBezTo>
                    <a:cubicBezTo>
                      <a:pt x="0" y="59"/>
                      <a:pt x="0" y="56"/>
                      <a:pt x="1" y="54"/>
                    </a:cubicBezTo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4" y="2"/>
                      <a:pt x="14" y="1"/>
                      <a:pt x="14" y="0"/>
                    </a:cubicBezTo>
                    <a:cubicBezTo>
                      <a:pt x="30" y="14"/>
                      <a:pt x="44" y="28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8" name="Freeform 15"/>
              <p:cNvSpPr>
                <a:spLocks/>
              </p:cNvSpPr>
              <p:nvPr/>
            </p:nvSpPr>
            <p:spPr bwMode="auto">
              <a:xfrm>
                <a:off x="4825" y="2882"/>
                <a:ext cx="97" cy="230"/>
              </a:xfrm>
              <a:custGeom>
                <a:avLst/>
                <a:gdLst>
                  <a:gd name="T0" fmla="*/ 87 w 60"/>
                  <a:gd name="T1" fmla="*/ 0 h 142"/>
                  <a:gd name="T2" fmla="*/ 68 w 60"/>
                  <a:gd name="T3" fmla="*/ 11 h 142"/>
                  <a:gd name="T4" fmla="*/ 68 w 60"/>
                  <a:gd name="T5" fmla="*/ 11 h 142"/>
                  <a:gd name="T6" fmla="*/ 68 w 60"/>
                  <a:gd name="T7" fmla="*/ 11 h 142"/>
                  <a:gd name="T8" fmla="*/ 66 w 60"/>
                  <a:gd name="T9" fmla="*/ 11 h 142"/>
                  <a:gd name="T10" fmla="*/ 66 w 60"/>
                  <a:gd name="T11" fmla="*/ 11 h 142"/>
                  <a:gd name="T12" fmla="*/ 65 w 60"/>
                  <a:gd name="T13" fmla="*/ 13 h 142"/>
                  <a:gd name="T14" fmla="*/ 65 w 60"/>
                  <a:gd name="T15" fmla="*/ 13 h 142"/>
                  <a:gd name="T16" fmla="*/ 65 w 60"/>
                  <a:gd name="T17" fmla="*/ 13 h 142"/>
                  <a:gd name="T18" fmla="*/ 65 w 60"/>
                  <a:gd name="T19" fmla="*/ 13 h 142"/>
                  <a:gd name="T20" fmla="*/ 58 w 60"/>
                  <a:gd name="T21" fmla="*/ 15 h 142"/>
                  <a:gd name="T22" fmla="*/ 58 w 60"/>
                  <a:gd name="T23" fmla="*/ 15 h 142"/>
                  <a:gd name="T24" fmla="*/ 52 w 60"/>
                  <a:gd name="T25" fmla="*/ 19 h 142"/>
                  <a:gd name="T26" fmla="*/ 52 w 60"/>
                  <a:gd name="T27" fmla="*/ 19 h 142"/>
                  <a:gd name="T28" fmla="*/ 52 w 60"/>
                  <a:gd name="T29" fmla="*/ 19 h 142"/>
                  <a:gd name="T30" fmla="*/ 50 w 60"/>
                  <a:gd name="T31" fmla="*/ 19 h 142"/>
                  <a:gd name="T32" fmla="*/ 50 w 60"/>
                  <a:gd name="T33" fmla="*/ 21 h 142"/>
                  <a:gd name="T34" fmla="*/ 0 w 60"/>
                  <a:gd name="T35" fmla="*/ 58 h 142"/>
                  <a:gd name="T36" fmla="*/ 24 w 60"/>
                  <a:gd name="T37" fmla="*/ 89 h 142"/>
                  <a:gd name="T38" fmla="*/ 63 w 60"/>
                  <a:gd name="T39" fmla="*/ 170 h 142"/>
                  <a:gd name="T40" fmla="*/ 73 w 60"/>
                  <a:gd name="T41" fmla="*/ 207 h 142"/>
                  <a:gd name="T42" fmla="*/ 82 w 60"/>
                  <a:gd name="T43" fmla="*/ 230 h 142"/>
                  <a:gd name="T44" fmla="*/ 89 w 60"/>
                  <a:gd name="T45" fmla="*/ 198 h 142"/>
                  <a:gd name="T46" fmla="*/ 97 w 60"/>
                  <a:gd name="T47" fmla="*/ 100 h 142"/>
                  <a:gd name="T48" fmla="*/ 97 w 60"/>
                  <a:gd name="T49" fmla="*/ 89 h 142"/>
                  <a:gd name="T50" fmla="*/ 87 w 60"/>
                  <a:gd name="T51" fmla="*/ 0 h 14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" h="142">
                    <a:moveTo>
                      <a:pt x="54" y="0"/>
                    </a:moveTo>
                    <a:cubicBezTo>
                      <a:pt x="50" y="2"/>
                      <a:pt x="46" y="4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0" y="7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8"/>
                      <a:pt x="38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4" y="11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19" y="19"/>
                      <a:pt x="9" y="27"/>
                      <a:pt x="0" y="36"/>
                    </a:cubicBezTo>
                    <a:cubicBezTo>
                      <a:pt x="4" y="40"/>
                      <a:pt x="10" y="45"/>
                      <a:pt x="15" y="55"/>
                    </a:cubicBezTo>
                    <a:cubicBezTo>
                      <a:pt x="30" y="81"/>
                      <a:pt x="31" y="78"/>
                      <a:pt x="39" y="105"/>
                    </a:cubicBezTo>
                    <a:cubicBezTo>
                      <a:pt x="41" y="114"/>
                      <a:pt x="43" y="122"/>
                      <a:pt x="45" y="128"/>
                    </a:cubicBezTo>
                    <a:cubicBezTo>
                      <a:pt x="47" y="134"/>
                      <a:pt x="49" y="138"/>
                      <a:pt x="51" y="142"/>
                    </a:cubicBezTo>
                    <a:cubicBezTo>
                      <a:pt x="52" y="135"/>
                      <a:pt x="54" y="129"/>
                      <a:pt x="55" y="122"/>
                    </a:cubicBezTo>
                    <a:cubicBezTo>
                      <a:pt x="58" y="103"/>
                      <a:pt x="60" y="83"/>
                      <a:pt x="60" y="62"/>
                    </a:cubicBezTo>
                    <a:cubicBezTo>
                      <a:pt x="60" y="60"/>
                      <a:pt x="60" y="57"/>
                      <a:pt x="60" y="55"/>
                    </a:cubicBezTo>
                    <a:cubicBezTo>
                      <a:pt x="60" y="36"/>
                      <a:pt x="58" y="18"/>
                      <a:pt x="5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9" name="Freeform 16"/>
              <p:cNvSpPr>
                <a:spLocks noEditPoints="1"/>
              </p:cNvSpPr>
              <p:nvPr/>
            </p:nvSpPr>
            <p:spPr bwMode="auto">
              <a:xfrm>
                <a:off x="4825" y="2940"/>
                <a:ext cx="89" cy="172"/>
              </a:xfrm>
              <a:custGeom>
                <a:avLst/>
                <a:gdLst>
                  <a:gd name="T0" fmla="*/ 89 w 55"/>
                  <a:gd name="T1" fmla="*/ 140 h 106"/>
                  <a:gd name="T2" fmla="*/ 83 w 55"/>
                  <a:gd name="T3" fmla="*/ 172 h 106"/>
                  <a:gd name="T4" fmla="*/ 83 w 55"/>
                  <a:gd name="T5" fmla="*/ 172 h 106"/>
                  <a:gd name="T6" fmla="*/ 89 w 55"/>
                  <a:gd name="T7" fmla="*/ 140 h 106"/>
                  <a:gd name="T8" fmla="*/ 0 w 55"/>
                  <a:gd name="T9" fmla="*/ 0 h 106"/>
                  <a:gd name="T10" fmla="*/ 0 w 55"/>
                  <a:gd name="T11" fmla="*/ 0 h 106"/>
                  <a:gd name="T12" fmla="*/ 24 w 55"/>
                  <a:gd name="T13" fmla="*/ 31 h 106"/>
                  <a:gd name="T14" fmla="*/ 63 w 55"/>
                  <a:gd name="T15" fmla="*/ 112 h 106"/>
                  <a:gd name="T16" fmla="*/ 73 w 55"/>
                  <a:gd name="T17" fmla="*/ 149 h 106"/>
                  <a:gd name="T18" fmla="*/ 63 w 55"/>
                  <a:gd name="T19" fmla="*/ 112 h 106"/>
                  <a:gd name="T20" fmla="*/ 24 w 55"/>
                  <a:gd name="T21" fmla="*/ 31 h 106"/>
                  <a:gd name="T22" fmla="*/ 0 w 55"/>
                  <a:gd name="T23" fmla="*/ 0 h 10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106">
                    <a:moveTo>
                      <a:pt x="55" y="86"/>
                    </a:moveTo>
                    <a:cubicBezTo>
                      <a:pt x="54" y="93"/>
                      <a:pt x="52" y="99"/>
                      <a:pt x="51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2" y="99"/>
                      <a:pt x="54" y="93"/>
                      <a:pt x="55" y="8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4"/>
                      <a:pt x="10" y="9"/>
                      <a:pt x="15" y="19"/>
                    </a:cubicBezTo>
                    <a:cubicBezTo>
                      <a:pt x="30" y="45"/>
                      <a:pt x="31" y="42"/>
                      <a:pt x="39" y="69"/>
                    </a:cubicBezTo>
                    <a:cubicBezTo>
                      <a:pt x="41" y="78"/>
                      <a:pt x="43" y="86"/>
                      <a:pt x="45" y="92"/>
                    </a:cubicBezTo>
                    <a:cubicBezTo>
                      <a:pt x="43" y="86"/>
                      <a:pt x="41" y="78"/>
                      <a:pt x="39" y="69"/>
                    </a:cubicBezTo>
                    <a:cubicBezTo>
                      <a:pt x="31" y="42"/>
                      <a:pt x="30" y="45"/>
                      <a:pt x="15" y="19"/>
                    </a:cubicBezTo>
                    <a:cubicBezTo>
                      <a:pt x="10" y="9"/>
                      <a:pt x="4" y="4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0" name="Freeform 17"/>
              <p:cNvSpPr>
                <a:spLocks/>
              </p:cNvSpPr>
              <p:nvPr/>
            </p:nvSpPr>
            <p:spPr bwMode="auto">
              <a:xfrm>
                <a:off x="4771" y="2693"/>
                <a:ext cx="21" cy="1"/>
              </a:xfrm>
              <a:custGeom>
                <a:avLst/>
                <a:gdLst>
                  <a:gd name="T0" fmla="*/ 21 w 13"/>
                  <a:gd name="T1" fmla="*/ 0 h 1"/>
                  <a:gd name="T2" fmla="*/ 18 w 13"/>
                  <a:gd name="T3" fmla="*/ 0 h 1"/>
                  <a:gd name="T4" fmla="*/ 0 w 13"/>
                  <a:gd name="T5" fmla="*/ 1 h 1"/>
                  <a:gd name="T6" fmla="*/ 0 w 13"/>
                  <a:gd name="T7" fmla="*/ 1 h 1"/>
                  <a:gd name="T8" fmla="*/ 2 w 13"/>
                  <a:gd name="T9" fmla="*/ 1 h 1"/>
                  <a:gd name="T10" fmla="*/ 15 w 13"/>
                  <a:gd name="T11" fmla="*/ 1 h 1"/>
                  <a:gd name="T12" fmla="*/ 21 w 13"/>
                  <a:gd name="T13" fmla="*/ 0 h 1"/>
                  <a:gd name="T14" fmla="*/ 21 w 13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1">
                    <a:moveTo>
                      <a:pt x="13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1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FB92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1" name="Freeform 18"/>
              <p:cNvSpPr>
                <a:spLocks noEditPoints="1"/>
              </p:cNvSpPr>
              <p:nvPr/>
            </p:nvSpPr>
            <p:spPr bwMode="auto">
              <a:xfrm>
                <a:off x="4373" y="3156"/>
                <a:ext cx="231" cy="74"/>
              </a:xfrm>
              <a:custGeom>
                <a:avLst/>
                <a:gdLst>
                  <a:gd name="T0" fmla="*/ 32 w 143"/>
                  <a:gd name="T1" fmla="*/ 74 h 46"/>
                  <a:gd name="T2" fmla="*/ 34 w 143"/>
                  <a:gd name="T3" fmla="*/ 74 h 46"/>
                  <a:gd name="T4" fmla="*/ 34 w 143"/>
                  <a:gd name="T5" fmla="*/ 74 h 46"/>
                  <a:gd name="T6" fmla="*/ 32 w 143"/>
                  <a:gd name="T7" fmla="*/ 74 h 46"/>
                  <a:gd name="T8" fmla="*/ 0 w 143"/>
                  <a:gd name="T9" fmla="*/ 66 h 46"/>
                  <a:gd name="T10" fmla="*/ 0 w 143"/>
                  <a:gd name="T11" fmla="*/ 66 h 46"/>
                  <a:gd name="T12" fmla="*/ 34 w 143"/>
                  <a:gd name="T13" fmla="*/ 74 h 46"/>
                  <a:gd name="T14" fmla="*/ 0 w 143"/>
                  <a:gd name="T15" fmla="*/ 66 h 46"/>
                  <a:gd name="T16" fmla="*/ 226 w 143"/>
                  <a:gd name="T17" fmla="*/ 0 h 46"/>
                  <a:gd name="T18" fmla="*/ 92 w 143"/>
                  <a:gd name="T19" fmla="*/ 27 h 46"/>
                  <a:gd name="T20" fmla="*/ 78 w 143"/>
                  <a:gd name="T21" fmla="*/ 37 h 46"/>
                  <a:gd name="T22" fmla="*/ 92 w 143"/>
                  <a:gd name="T23" fmla="*/ 27 h 46"/>
                  <a:gd name="T24" fmla="*/ 226 w 143"/>
                  <a:gd name="T25" fmla="*/ 0 h 46"/>
                  <a:gd name="T26" fmla="*/ 231 w 143"/>
                  <a:gd name="T27" fmla="*/ 0 h 46"/>
                  <a:gd name="T28" fmla="*/ 226 w 143"/>
                  <a:gd name="T29" fmla="*/ 0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3" h="46">
                    <a:moveTo>
                      <a:pt x="20" y="46"/>
                    </a:moveTo>
                    <a:cubicBezTo>
                      <a:pt x="20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6"/>
                      <a:pt x="20" y="46"/>
                    </a:cubicBezTo>
                    <a:moveTo>
                      <a:pt x="0" y="41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7" y="43"/>
                      <a:pt x="14" y="45"/>
                      <a:pt x="21" y="46"/>
                    </a:cubicBezTo>
                    <a:cubicBezTo>
                      <a:pt x="14" y="45"/>
                      <a:pt x="7" y="43"/>
                      <a:pt x="0" y="41"/>
                    </a:cubicBezTo>
                    <a:moveTo>
                      <a:pt x="140" y="0"/>
                    </a:moveTo>
                    <a:cubicBezTo>
                      <a:pt x="111" y="0"/>
                      <a:pt x="82" y="2"/>
                      <a:pt x="57" y="17"/>
                    </a:cubicBezTo>
                    <a:cubicBezTo>
                      <a:pt x="54" y="19"/>
                      <a:pt x="51" y="20"/>
                      <a:pt x="48" y="23"/>
                    </a:cubicBezTo>
                    <a:cubicBezTo>
                      <a:pt x="51" y="20"/>
                      <a:pt x="54" y="19"/>
                      <a:pt x="57" y="17"/>
                    </a:cubicBezTo>
                    <a:cubicBezTo>
                      <a:pt x="82" y="2"/>
                      <a:pt x="111" y="0"/>
                      <a:pt x="140" y="0"/>
                    </a:cubicBezTo>
                    <a:cubicBezTo>
                      <a:pt x="141" y="0"/>
                      <a:pt x="142" y="0"/>
                      <a:pt x="143" y="0"/>
                    </a:cubicBezTo>
                    <a:cubicBezTo>
                      <a:pt x="142" y="0"/>
                      <a:pt x="141" y="0"/>
                      <a:pt x="14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2" name="Freeform 19"/>
              <p:cNvSpPr>
                <a:spLocks noEditPoints="1"/>
              </p:cNvSpPr>
              <p:nvPr/>
            </p:nvSpPr>
            <p:spPr bwMode="auto">
              <a:xfrm>
                <a:off x="4373" y="2539"/>
                <a:ext cx="314" cy="691"/>
              </a:xfrm>
              <a:custGeom>
                <a:avLst/>
                <a:gdLst>
                  <a:gd name="T0" fmla="*/ 0 w 194"/>
                  <a:gd name="T1" fmla="*/ 683 h 427"/>
                  <a:gd name="T2" fmla="*/ 34 w 194"/>
                  <a:gd name="T3" fmla="*/ 691 h 427"/>
                  <a:gd name="T4" fmla="*/ 32 w 194"/>
                  <a:gd name="T5" fmla="*/ 691 h 427"/>
                  <a:gd name="T6" fmla="*/ 34 w 194"/>
                  <a:gd name="T7" fmla="*/ 691 h 427"/>
                  <a:gd name="T8" fmla="*/ 92 w 194"/>
                  <a:gd name="T9" fmla="*/ 644 h 427"/>
                  <a:gd name="T10" fmla="*/ 231 w 194"/>
                  <a:gd name="T11" fmla="*/ 617 h 427"/>
                  <a:gd name="T12" fmla="*/ 280 w 194"/>
                  <a:gd name="T13" fmla="*/ 617 h 427"/>
                  <a:gd name="T14" fmla="*/ 277 w 194"/>
                  <a:gd name="T15" fmla="*/ 505 h 427"/>
                  <a:gd name="T16" fmla="*/ 186 w 194"/>
                  <a:gd name="T17" fmla="*/ 450 h 427"/>
                  <a:gd name="T18" fmla="*/ 121 w 194"/>
                  <a:gd name="T19" fmla="*/ 405 h 427"/>
                  <a:gd name="T20" fmla="*/ 11 w 194"/>
                  <a:gd name="T21" fmla="*/ 379 h 427"/>
                  <a:gd name="T22" fmla="*/ 11 w 194"/>
                  <a:gd name="T23" fmla="*/ 379 h 427"/>
                  <a:gd name="T24" fmla="*/ 11 w 194"/>
                  <a:gd name="T25" fmla="*/ 379 h 427"/>
                  <a:gd name="T26" fmla="*/ 8 w 194"/>
                  <a:gd name="T27" fmla="*/ 374 h 427"/>
                  <a:gd name="T28" fmla="*/ 0 w 194"/>
                  <a:gd name="T29" fmla="*/ 371 h 427"/>
                  <a:gd name="T30" fmla="*/ 0 w 194"/>
                  <a:gd name="T31" fmla="*/ 369 h 427"/>
                  <a:gd name="T32" fmla="*/ 0 w 194"/>
                  <a:gd name="T33" fmla="*/ 327 h 427"/>
                  <a:gd name="T34" fmla="*/ 0 w 194"/>
                  <a:gd name="T35" fmla="*/ 327 h 427"/>
                  <a:gd name="T36" fmla="*/ 10 w 194"/>
                  <a:gd name="T37" fmla="*/ 330 h 427"/>
                  <a:gd name="T38" fmla="*/ 26 w 194"/>
                  <a:gd name="T39" fmla="*/ 330 h 427"/>
                  <a:gd name="T40" fmla="*/ 0 w 194"/>
                  <a:gd name="T41" fmla="*/ 303 h 427"/>
                  <a:gd name="T42" fmla="*/ 0 w 194"/>
                  <a:gd name="T43" fmla="*/ 303 h 427"/>
                  <a:gd name="T44" fmla="*/ 0 w 194"/>
                  <a:gd name="T45" fmla="*/ 2 h 427"/>
                  <a:gd name="T46" fmla="*/ 23 w 194"/>
                  <a:gd name="T47" fmla="*/ 71 h 427"/>
                  <a:gd name="T48" fmla="*/ 36 w 194"/>
                  <a:gd name="T49" fmla="*/ 53 h 427"/>
                  <a:gd name="T50" fmla="*/ 36 w 194"/>
                  <a:gd name="T51" fmla="*/ 53 h 427"/>
                  <a:gd name="T52" fmla="*/ 36 w 194"/>
                  <a:gd name="T53" fmla="*/ 53 h 427"/>
                  <a:gd name="T54" fmla="*/ 36 w 194"/>
                  <a:gd name="T55" fmla="*/ 53 h 427"/>
                  <a:gd name="T56" fmla="*/ 36 w 194"/>
                  <a:gd name="T57" fmla="*/ 53 h 427"/>
                  <a:gd name="T58" fmla="*/ 36 w 194"/>
                  <a:gd name="T59" fmla="*/ 53 h 427"/>
                  <a:gd name="T60" fmla="*/ 36 w 194"/>
                  <a:gd name="T61" fmla="*/ 52 h 427"/>
                  <a:gd name="T62" fmla="*/ 36 w 194"/>
                  <a:gd name="T63" fmla="*/ 52 h 427"/>
                  <a:gd name="T64" fmla="*/ 36 w 194"/>
                  <a:gd name="T65" fmla="*/ 52 h 427"/>
                  <a:gd name="T66" fmla="*/ 36 w 194"/>
                  <a:gd name="T67" fmla="*/ 52 h 42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94" h="427">
                    <a:moveTo>
                      <a:pt x="0" y="228"/>
                    </a:moveTo>
                    <a:cubicBezTo>
                      <a:pt x="0" y="422"/>
                      <a:pt x="0" y="422"/>
                      <a:pt x="0" y="422"/>
                    </a:cubicBezTo>
                    <a:cubicBezTo>
                      <a:pt x="7" y="424"/>
                      <a:pt x="14" y="426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cubicBezTo>
                      <a:pt x="51" y="401"/>
                      <a:pt x="54" y="400"/>
                      <a:pt x="57" y="398"/>
                    </a:cubicBezTo>
                    <a:cubicBezTo>
                      <a:pt x="82" y="383"/>
                      <a:pt x="111" y="381"/>
                      <a:pt x="140" y="381"/>
                    </a:cubicBezTo>
                    <a:cubicBezTo>
                      <a:pt x="141" y="381"/>
                      <a:pt x="142" y="381"/>
                      <a:pt x="143" y="381"/>
                    </a:cubicBez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81" y="366"/>
                      <a:pt x="190" y="349"/>
                      <a:pt x="190" y="344"/>
                    </a:cubicBezTo>
                    <a:cubicBezTo>
                      <a:pt x="190" y="338"/>
                      <a:pt x="194" y="325"/>
                      <a:pt x="171" y="312"/>
                    </a:cubicBezTo>
                    <a:cubicBezTo>
                      <a:pt x="167" y="309"/>
                      <a:pt x="163" y="308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cubicBezTo>
                      <a:pt x="99" y="260"/>
                      <a:pt x="86" y="253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cubicBezTo>
                      <a:pt x="4" y="229"/>
                      <a:pt x="2" y="229"/>
                      <a:pt x="0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28"/>
                      <a:pt x="0" y="228"/>
                      <a:pt x="0" y="228"/>
                    </a:cubicBezTo>
                    <a:moveTo>
                      <a:pt x="0" y="187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1" y="203"/>
                      <a:pt x="3" y="204"/>
                      <a:pt x="5" y="204"/>
                    </a:cubicBez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9" y="204"/>
                      <a:pt x="20" y="203"/>
                      <a:pt x="19" y="200"/>
                    </a:cubicBezTo>
                    <a:cubicBezTo>
                      <a:pt x="17" y="196"/>
                      <a:pt x="7" y="189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cubicBezTo>
                      <a:pt x="17" y="41"/>
                      <a:pt x="20" y="37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3" name="Freeform 2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59" cy="495"/>
              </a:xfrm>
              <a:custGeom>
                <a:avLst/>
                <a:gdLst>
                  <a:gd name="T0" fmla="*/ 186 w 160"/>
                  <a:gd name="T1" fmla="*/ 450 h 306"/>
                  <a:gd name="T2" fmla="*/ 186 w 160"/>
                  <a:gd name="T3" fmla="*/ 450 h 306"/>
                  <a:gd name="T4" fmla="*/ 11 w 160"/>
                  <a:gd name="T5" fmla="*/ 379 h 306"/>
                  <a:gd name="T6" fmla="*/ 121 w 160"/>
                  <a:gd name="T7" fmla="*/ 404 h 306"/>
                  <a:gd name="T8" fmla="*/ 11 w 160"/>
                  <a:gd name="T9" fmla="*/ 379 h 306"/>
                  <a:gd name="T10" fmla="*/ 11 w 160"/>
                  <a:gd name="T11" fmla="*/ 379 h 306"/>
                  <a:gd name="T12" fmla="*/ 11 w 160"/>
                  <a:gd name="T13" fmla="*/ 379 h 306"/>
                  <a:gd name="T14" fmla="*/ 11 w 160"/>
                  <a:gd name="T15" fmla="*/ 379 h 306"/>
                  <a:gd name="T16" fmla="*/ 8 w 160"/>
                  <a:gd name="T17" fmla="*/ 374 h 306"/>
                  <a:gd name="T18" fmla="*/ 8 w 160"/>
                  <a:gd name="T19" fmla="*/ 374 h 306"/>
                  <a:gd name="T20" fmla="*/ 8 w 160"/>
                  <a:gd name="T21" fmla="*/ 330 h 306"/>
                  <a:gd name="T22" fmla="*/ 23 w 160"/>
                  <a:gd name="T23" fmla="*/ 332 h 306"/>
                  <a:gd name="T24" fmla="*/ 23 w 160"/>
                  <a:gd name="T25" fmla="*/ 332 h 306"/>
                  <a:gd name="T26" fmla="*/ 8 w 160"/>
                  <a:gd name="T27" fmla="*/ 330 h 306"/>
                  <a:gd name="T28" fmla="*/ 0 w 160"/>
                  <a:gd name="T29" fmla="*/ 87 h 306"/>
                  <a:gd name="T30" fmla="*/ 0 w 160"/>
                  <a:gd name="T31" fmla="*/ 303 h 306"/>
                  <a:gd name="T32" fmla="*/ 23 w 160"/>
                  <a:gd name="T33" fmla="*/ 71 h 306"/>
                  <a:gd name="T34" fmla="*/ 36 w 160"/>
                  <a:gd name="T35" fmla="*/ 53 h 306"/>
                  <a:gd name="T36" fmla="*/ 36 w 160"/>
                  <a:gd name="T37" fmla="*/ 53 h 306"/>
                  <a:gd name="T38" fmla="*/ 36 w 160"/>
                  <a:gd name="T39" fmla="*/ 53 h 306"/>
                  <a:gd name="T40" fmla="*/ 36 w 160"/>
                  <a:gd name="T41" fmla="*/ 53 h 306"/>
                  <a:gd name="T42" fmla="*/ 36 w 160"/>
                  <a:gd name="T43" fmla="*/ 53 h 306"/>
                  <a:gd name="T44" fmla="*/ 36 w 160"/>
                  <a:gd name="T45" fmla="*/ 53 h 306"/>
                  <a:gd name="T46" fmla="*/ 36 w 160"/>
                  <a:gd name="T47" fmla="*/ 53 h 306"/>
                  <a:gd name="T48" fmla="*/ 36 w 160"/>
                  <a:gd name="T49" fmla="*/ 52 h 306"/>
                  <a:gd name="T50" fmla="*/ 36 w 160"/>
                  <a:gd name="T51" fmla="*/ 52 h 306"/>
                  <a:gd name="T52" fmla="*/ 36 w 160"/>
                  <a:gd name="T53" fmla="*/ 52 h 306"/>
                  <a:gd name="T54" fmla="*/ 36 w 160"/>
                  <a:gd name="T55" fmla="*/ 52 h 306"/>
                  <a:gd name="T56" fmla="*/ 36 w 160"/>
                  <a:gd name="T57" fmla="*/ 52 h 306"/>
                  <a:gd name="T58" fmla="*/ 36 w 160"/>
                  <a:gd name="T59" fmla="*/ 52 h 306"/>
                  <a:gd name="T60" fmla="*/ 5 w 160"/>
                  <a:gd name="T61" fmla="*/ 0 h 306"/>
                  <a:gd name="T62" fmla="*/ 36 w 160"/>
                  <a:gd name="T63" fmla="*/ 52 h 30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60" h="306">
                    <a:moveTo>
                      <a:pt x="115" y="278"/>
                    </a:moveTo>
                    <a:cubicBezTo>
                      <a:pt x="115" y="278"/>
                      <a:pt x="115" y="278"/>
                      <a:pt x="115" y="278"/>
                    </a:cubicBezTo>
                    <a:cubicBezTo>
                      <a:pt x="137" y="301"/>
                      <a:pt x="145" y="300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moveTo>
                      <a:pt x="7" y="234"/>
                    </a:moveTo>
                    <a:cubicBezTo>
                      <a:pt x="16" y="241"/>
                      <a:pt x="39" y="247"/>
                      <a:pt x="54" y="247"/>
                    </a:cubicBezTo>
                    <a:cubicBezTo>
                      <a:pt x="61" y="247"/>
                      <a:pt x="68" y="248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4" y="231"/>
                    </a:move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32"/>
                      <a:pt x="6" y="233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moveTo>
                      <a:pt x="5" y="204"/>
                    </a:move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5" y="205"/>
                      <a:pt x="15" y="205"/>
                      <a:pt x="14" y="205"/>
                    </a:cubicBezTo>
                    <a:cubicBezTo>
                      <a:pt x="11" y="205"/>
                      <a:pt x="9" y="204"/>
                      <a:pt x="6" y="204"/>
                    </a:cubicBezTo>
                    <a:cubicBezTo>
                      <a:pt x="6" y="204"/>
                      <a:pt x="5" y="204"/>
                      <a:pt x="5" y="204"/>
                    </a:cubicBezTo>
                    <a:moveTo>
                      <a:pt x="14" y="44"/>
                    </a:moveTo>
                    <a:cubicBezTo>
                      <a:pt x="10" y="48"/>
                      <a:pt x="5" y="51"/>
                      <a:pt x="0" y="54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2"/>
                    </a:moveTo>
                    <a:cubicBezTo>
                      <a:pt x="22" y="32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3" y="10"/>
                      <a:pt x="26" y="21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4" name="Freeform 21"/>
              <p:cNvSpPr>
                <a:spLocks noEditPoints="1"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143 w 111"/>
                  <a:gd name="T1" fmla="*/ 209 h 152"/>
                  <a:gd name="T2" fmla="*/ 92 w 111"/>
                  <a:gd name="T3" fmla="*/ 246 h 152"/>
                  <a:gd name="T4" fmla="*/ 92 w 111"/>
                  <a:gd name="T5" fmla="*/ 246 h 152"/>
                  <a:gd name="T6" fmla="*/ 143 w 111"/>
                  <a:gd name="T7" fmla="*/ 209 h 152"/>
                  <a:gd name="T8" fmla="*/ 144 w 111"/>
                  <a:gd name="T9" fmla="*/ 207 h 152"/>
                  <a:gd name="T10" fmla="*/ 143 w 111"/>
                  <a:gd name="T11" fmla="*/ 207 h 152"/>
                  <a:gd name="T12" fmla="*/ 144 w 111"/>
                  <a:gd name="T13" fmla="*/ 207 h 152"/>
                  <a:gd name="T14" fmla="*/ 144 w 111"/>
                  <a:gd name="T15" fmla="*/ 207 h 152"/>
                  <a:gd name="T16" fmla="*/ 144 w 111"/>
                  <a:gd name="T17" fmla="*/ 207 h 152"/>
                  <a:gd name="T18" fmla="*/ 144 w 111"/>
                  <a:gd name="T19" fmla="*/ 207 h 152"/>
                  <a:gd name="T20" fmla="*/ 151 w 111"/>
                  <a:gd name="T21" fmla="*/ 202 h 152"/>
                  <a:gd name="T22" fmla="*/ 151 w 111"/>
                  <a:gd name="T23" fmla="*/ 202 h 152"/>
                  <a:gd name="T24" fmla="*/ 151 w 111"/>
                  <a:gd name="T25" fmla="*/ 202 h 152"/>
                  <a:gd name="T26" fmla="*/ 157 w 111"/>
                  <a:gd name="T27" fmla="*/ 201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7 w 111"/>
                  <a:gd name="T37" fmla="*/ 201 h 152"/>
                  <a:gd name="T38" fmla="*/ 159 w 111"/>
                  <a:gd name="T39" fmla="*/ 199 h 152"/>
                  <a:gd name="T40" fmla="*/ 159 w 111"/>
                  <a:gd name="T41" fmla="*/ 199 h 152"/>
                  <a:gd name="T42" fmla="*/ 159 w 111"/>
                  <a:gd name="T43" fmla="*/ 199 h 152"/>
                  <a:gd name="T44" fmla="*/ 161 w 111"/>
                  <a:gd name="T45" fmla="*/ 199 h 152"/>
                  <a:gd name="T46" fmla="*/ 161 w 111"/>
                  <a:gd name="T47" fmla="*/ 199 h 152"/>
                  <a:gd name="T48" fmla="*/ 161 w 111"/>
                  <a:gd name="T49" fmla="*/ 199 h 152"/>
                  <a:gd name="T50" fmla="*/ 180 w 111"/>
                  <a:gd name="T51" fmla="*/ 188 h 152"/>
                  <a:gd name="T52" fmla="*/ 161 w 111"/>
                  <a:gd name="T53" fmla="*/ 199 h 152"/>
                  <a:gd name="T54" fmla="*/ 180 w 111"/>
                  <a:gd name="T55" fmla="*/ 188 h 152"/>
                  <a:gd name="T56" fmla="*/ 180 w 111"/>
                  <a:gd name="T57" fmla="*/ 188 h 152"/>
                  <a:gd name="T58" fmla="*/ 41 w 111"/>
                  <a:gd name="T59" fmla="*/ 2 h 152"/>
                  <a:gd name="T60" fmla="*/ 47 w 111"/>
                  <a:gd name="T61" fmla="*/ 3 h 152"/>
                  <a:gd name="T62" fmla="*/ 41 w 111"/>
                  <a:gd name="T63" fmla="*/ 2 h 152"/>
                  <a:gd name="T64" fmla="*/ 39 w 111"/>
                  <a:gd name="T65" fmla="*/ 0 h 152"/>
                  <a:gd name="T66" fmla="*/ 0 w 111"/>
                  <a:gd name="T67" fmla="*/ 3 h 152"/>
                  <a:gd name="T68" fmla="*/ 0 w 111"/>
                  <a:gd name="T69" fmla="*/ 3 h 152"/>
                  <a:gd name="T70" fmla="*/ 39 w 111"/>
                  <a:gd name="T71" fmla="*/ 0 h 152"/>
                  <a:gd name="T72" fmla="*/ 39 w 111"/>
                  <a:gd name="T73" fmla="*/ 0 h 15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11" h="152">
                    <a:moveTo>
                      <a:pt x="88" y="129"/>
                    </a:moveTo>
                    <a:cubicBezTo>
                      <a:pt x="76" y="135"/>
                      <a:pt x="66" y="143"/>
                      <a:pt x="57" y="152"/>
                    </a:cubicBezTo>
                    <a:cubicBezTo>
                      <a:pt x="57" y="152"/>
                      <a:pt x="57" y="152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moveTo>
                      <a:pt x="89" y="128"/>
                    </a:moveTo>
                    <a:cubicBezTo>
                      <a:pt x="88" y="128"/>
                      <a:pt x="88" y="128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moveTo>
                      <a:pt x="89" y="128"/>
                    </a:move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moveTo>
                      <a:pt x="93" y="125"/>
                    </a:moveTo>
                    <a:cubicBezTo>
                      <a:pt x="93" y="125"/>
                      <a:pt x="93" y="125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8" y="123"/>
                    </a:move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moveTo>
                      <a:pt x="99" y="123"/>
                    </a:move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moveTo>
                      <a:pt x="111" y="116"/>
                    </a:moveTo>
                    <a:cubicBezTo>
                      <a:pt x="107" y="118"/>
                      <a:pt x="103" y="120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11" y="116"/>
                      <a:pt x="111" y="116"/>
                      <a:pt x="111" y="116"/>
                    </a:cubicBezTo>
                    <a:moveTo>
                      <a:pt x="25" y="1"/>
                    </a:moveTo>
                    <a:cubicBezTo>
                      <a:pt x="26" y="1"/>
                      <a:pt x="28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2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5" name="Freeform 22"/>
              <p:cNvSpPr>
                <a:spLocks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39 w 111"/>
                  <a:gd name="T1" fmla="*/ 0 h 152"/>
                  <a:gd name="T2" fmla="*/ 0 w 111"/>
                  <a:gd name="T3" fmla="*/ 3 h 152"/>
                  <a:gd name="T4" fmla="*/ 34 w 111"/>
                  <a:gd name="T5" fmla="*/ 62 h 152"/>
                  <a:gd name="T6" fmla="*/ 37 w 111"/>
                  <a:gd name="T7" fmla="*/ 139 h 152"/>
                  <a:gd name="T8" fmla="*/ 65 w 111"/>
                  <a:gd name="T9" fmla="*/ 214 h 152"/>
                  <a:gd name="T10" fmla="*/ 84 w 111"/>
                  <a:gd name="T11" fmla="*/ 241 h 152"/>
                  <a:gd name="T12" fmla="*/ 92 w 111"/>
                  <a:gd name="T13" fmla="*/ 246 h 152"/>
                  <a:gd name="T14" fmla="*/ 143 w 111"/>
                  <a:gd name="T15" fmla="*/ 209 h 152"/>
                  <a:gd name="T16" fmla="*/ 143 w 111"/>
                  <a:gd name="T17" fmla="*/ 207 h 152"/>
                  <a:gd name="T18" fmla="*/ 144 w 111"/>
                  <a:gd name="T19" fmla="*/ 207 h 152"/>
                  <a:gd name="T20" fmla="*/ 144 w 111"/>
                  <a:gd name="T21" fmla="*/ 207 h 152"/>
                  <a:gd name="T22" fmla="*/ 144 w 111"/>
                  <a:gd name="T23" fmla="*/ 207 h 152"/>
                  <a:gd name="T24" fmla="*/ 151 w 111"/>
                  <a:gd name="T25" fmla="*/ 202 h 152"/>
                  <a:gd name="T26" fmla="*/ 151 w 111"/>
                  <a:gd name="T27" fmla="*/ 202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9 w 111"/>
                  <a:gd name="T37" fmla="*/ 199 h 152"/>
                  <a:gd name="T38" fmla="*/ 159 w 111"/>
                  <a:gd name="T39" fmla="*/ 199 h 152"/>
                  <a:gd name="T40" fmla="*/ 161 w 111"/>
                  <a:gd name="T41" fmla="*/ 199 h 152"/>
                  <a:gd name="T42" fmla="*/ 161 w 111"/>
                  <a:gd name="T43" fmla="*/ 199 h 152"/>
                  <a:gd name="T44" fmla="*/ 161 w 111"/>
                  <a:gd name="T45" fmla="*/ 199 h 152"/>
                  <a:gd name="T46" fmla="*/ 180 w 111"/>
                  <a:gd name="T47" fmla="*/ 188 h 152"/>
                  <a:gd name="T48" fmla="*/ 120 w 111"/>
                  <a:gd name="T49" fmla="*/ 21 h 152"/>
                  <a:gd name="T50" fmla="*/ 92 w 111"/>
                  <a:gd name="T51" fmla="*/ 18 h 152"/>
                  <a:gd name="T52" fmla="*/ 92 w 111"/>
                  <a:gd name="T53" fmla="*/ 18 h 152"/>
                  <a:gd name="T54" fmla="*/ 92 w 111"/>
                  <a:gd name="T55" fmla="*/ 18 h 152"/>
                  <a:gd name="T56" fmla="*/ 49 w 111"/>
                  <a:gd name="T57" fmla="*/ 3 h 152"/>
                  <a:gd name="T58" fmla="*/ 47 w 111"/>
                  <a:gd name="T59" fmla="*/ 3 h 152"/>
                  <a:gd name="T60" fmla="*/ 47 w 111"/>
                  <a:gd name="T61" fmla="*/ 3 h 152"/>
                  <a:gd name="T62" fmla="*/ 47 w 111"/>
                  <a:gd name="T63" fmla="*/ 3 h 152"/>
                  <a:gd name="T64" fmla="*/ 41 w 111"/>
                  <a:gd name="T65" fmla="*/ 2 h 152"/>
                  <a:gd name="T66" fmla="*/ 39 w 111"/>
                  <a:gd name="T67" fmla="*/ 0 h 152"/>
                  <a:gd name="T68" fmla="*/ 39 w 111"/>
                  <a:gd name="T69" fmla="*/ 0 h 1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11" h="152"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15" y="17"/>
                      <a:pt x="22" y="20"/>
                      <a:pt x="21" y="38"/>
                    </a:cubicBezTo>
                    <a:cubicBezTo>
                      <a:pt x="20" y="59"/>
                      <a:pt x="23" y="62"/>
                      <a:pt x="23" y="86"/>
                    </a:cubicBezTo>
                    <a:cubicBezTo>
                      <a:pt x="23" y="110"/>
                      <a:pt x="33" y="113"/>
                      <a:pt x="40" y="132"/>
                    </a:cubicBezTo>
                    <a:cubicBezTo>
                      <a:pt x="43" y="142"/>
                      <a:pt x="47" y="145"/>
                      <a:pt x="52" y="149"/>
                    </a:cubicBezTo>
                    <a:cubicBezTo>
                      <a:pt x="54" y="150"/>
                      <a:pt x="55" y="151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cubicBezTo>
                      <a:pt x="88" y="129"/>
                      <a:pt x="88" y="129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91" y="127"/>
                      <a:pt x="92" y="126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cubicBezTo>
                      <a:pt x="95" y="125"/>
                      <a:pt x="96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05" y="80"/>
                      <a:pt x="92" y="45"/>
                      <a:pt x="74" y="13"/>
                    </a:cubicBezTo>
                    <a:cubicBezTo>
                      <a:pt x="69" y="13"/>
                      <a:pt x="63" y="12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48" y="9"/>
                      <a:pt x="39" y="6"/>
                      <a:pt x="30" y="2"/>
                    </a:cubicBezTo>
                    <a:cubicBezTo>
                      <a:pt x="30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cubicBezTo>
                      <a:pt x="25" y="1"/>
                      <a:pt x="2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6" name="Freeform 23"/>
              <p:cNvSpPr>
                <a:spLocks/>
              </p:cNvSpPr>
              <p:nvPr/>
            </p:nvSpPr>
            <p:spPr bwMode="auto">
              <a:xfrm>
                <a:off x="4816" y="2935"/>
                <a:ext cx="9" cy="5"/>
              </a:xfrm>
              <a:custGeom>
                <a:avLst/>
                <a:gdLst>
                  <a:gd name="T0" fmla="*/ 0 w 5"/>
                  <a:gd name="T1" fmla="*/ 0 h 3"/>
                  <a:gd name="T2" fmla="*/ 9 w 5"/>
                  <a:gd name="T3" fmla="*/ 5 h 3"/>
                  <a:gd name="T4" fmla="*/ 9 w 5"/>
                  <a:gd name="T5" fmla="*/ 5 h 3"/>
                  <a:gd name="T6" fmla="*/ 9 w 5"/>
                  <a:gd name="T7" fmla="*/ 5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2" y="1"/>
                      <a:pt x="3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2" y="1"/>
                      <a:pt x="0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7" name="Freeform 24"/>
              <p:cNvSpPr>
                <a:spLocks noEditPoints="1"/>
              </p:cNvSpPr>
              <p:nvPr/>
            </p:nvSpPr>
            <p:spPr bwMode="auto">
              <a:xfrm>
                <a:off x="4373" y="2409"/>
                <a:ext cx="573" cy="1148"/>
              </a:xfrm>
              <a:custGeom>
                <a:avLst/>
                <a:gdLst>
                  <a:gd name="T0" fmla="*/ 354 w 354"/>
                  <a:gd name="T1" fmla="*/ 154 h 709"/>
                  <a:gd name="T2" fmla="*/ 479 w 354"/>
                  <a:gd name="T3" fmla="*/ 306 h 709"/>
                  <a:gd name="T4" fmla="*/ 549 w 354"/>
                  <a:gd name="T5" fmla="*/ 562 h 709"/>
                  <a:gd name="T6" fmla="*/ 549 w 354"/>
                  <a:gd name="T7" fmla="*/ 573 h 709"/>
                  <a:gd name="T8" fmla="*/ 541 w 354"/>
                  <a:gd name="T9" fmla="*/ 670 h 709"/>
                  <a:gd name="T10" fmla="*/ 534 w 354"/>
                  <a:gd name="T11" fmla="*/ 703 h 709"/>
                  <a:gd name="T12" fmla="*/ 524 w 354"/>
                  <a:gd name="T13" fmla="*/ 680 h 709"/>
                  <a:gd name="T14" fmla="*/ 476 w 354"/>
                  <a:gd name="T15" fmla="*/ 562 h 709"/>
                  <a:gd name="T16" fmla="*/ 444 w 354"/>
                  <a:gd name="T17" fmla="*/ 526 h 709"/>
                  <a:gd name="T18" fmla="*/ 397 w 354"/>
                  <a:gd name="T19" fmla="*/ 424 h 709"/>
                  <a:gd name="T20" fmla="*/ 359 w 354"/>
                  <a:gd name="T21" fmla="*/ 288 h 709"/>
                  <a:gd name="T22" fmla="*/ 333 w 354"/>
                  <a:gd name="T23" fmla="*/ 254 h 709"/>
                  <a:gd name="T24" fmla="*/ 348 w 354"/>
                  <a:gd name="T25" fmla="*/ 220 h 709"/>
                  <a:gd name="T26" fmla="*/ 0 w 354"/>
                  <a:gd name="T27" fmla="*/ 0 h 709"/>
                  <a:gd name="T28" fmla="*/ 0 w 354"/>
                  <a:gd name="T29" fmla="*/ 24 h 709"/>
                  <a:gd name="T30" fmla="*/ 87 w 354"/>
                  <a:gd name="T31" fmla="*/ 57 h 709"/>
                  <a:gd name="T32" fmla="*/ 65 w 354"/>
                  <a:gd name="T33" fmla="*/ 86 h 709"/>
                  <a:gd name="T34" fmla="*/ 65 w 354"/>
                  <a:gd name="T35" fmla="*/ 86 h 709"/>
                  <a:gd name="T36" fmla="*/ 47 w 354"/>
                  <a:gd name="T37" fmla="*/ 74 h 709"/>
                  <a:gd name="T38" fmla="*/ 0 w 354"/>
                  <a:gd name="T39" fmla="*/ 125 h 709"/>
                  <a:gd name="T40" fmla="*/ 36 w 354"/>
                  <a:gd name="T41" fmla="*/ 181 h 709"/>
                  <a:gd name="T42" fmla="*/ 36 w 354"/>
                  <a:gd name="T43" fmla="*/ 181 h 709"/>
                  <a:gd name="T44" fmla="*/ 36 w 354"/>
                  <a:gd name="T45" fmla="*/ 181 h 709"/>
                  <a:gd name="T46" fmla="*/ 36 w 354"/>
                  <a:gd name="T47" fmla="*/ 181 h 709"/>
                  <a:gd name="T48" fmla="*/ 36 w 354"/>
                  <a:gd name="T49" fmla="*/ 183 h 709"/>
                  <a:gd name="T50" fmla="*/ 36 w 354"/>
                  <a:gd name="T51" fmla="*/ 183 h 709"/>
                  <a:gd name="T52" fmla="*/ 36 w 354"/>
                  <a:gd name="T53" fmla="*/ 183 h 709"/>
                  <a:gd name="T54" fmla="*/ 36 w 354"/>
                  <a:gd name="T55" fmla="*/ 183 h 709"/>
                  <a:gd name="T56" fmla="*/ 36 w 354"/>
                  <a:gd name="T57" fmla="*/ 183 h 709"/>
                  <a:gd name="T58" fmla="*/ 36 w 354"/>
                  <a:gd name="T59" fmla="*/ 183 h 709"/>
                  <a:gd name="T60" fmla="*/ 23 w 354"/>
                  <a:gd name="T61" fmla="*/ 201 h 709"/>
                  <a:gd name="T62" fmla="*/ 0 w 354"/>
                  <a:gd name="T63" fmla="*/ 432 h 709"/>
                  <a:gd name="T64" fmla="*/ 26 w 354"/>
                  <a:gd name="T65" fmla="*/ 460 h 709"/>
                  <a:gd name="T66" fmla="*/ 10 w 354"/>
                  <a:gd name="T67" fmla="*/ 460 h 709"/>
                  <a:gd name="T68" fmla="*/ 0 w 354"/>
                  <a:gd name="T69" fmla="*/ 457 h 709"/>
                  <a:gd name="T70" fmla="*/ 6 w 354"/>
                  <a:gd name="T71" fmla="*/ 504 h 709"/>
                  <a:gd name="T72" fmla="*/ 11 w 354"/>
                  <a:gd name="T73" fmla="*/ 508 h 709"/>
                  <a:gd name="T74" fmla="*/ 11 w 354"/>
                  <a:gd name="T75" fmla="*/ 508 h 709"/>
                  <a:gd name="T76" fmla="*/ 11 w 354"/>
                  <a:gd name="T77" fmla="*/ 508 h 709"/>
                  <a:gd name="T78" fmla="*/ 87 w 354"/>
                  <a:gd name="T79" fmla="*/ 529 h 709"/>
                  <a:gd name="T80" fmla="*/ 186 w 354"/>
                  <a:gd name="T81" fmla="*/ 580 h 709"/>
                  <a:gd name="T82" fmla="*/ 259 w 354"/>
                  <a:gd name="T83" fmla="*/ 625 h 709"/>
                  <a:gd name="T84" fmla="*/ 308 w 354"/>
                  <a:gd name="T85" fmla="*/ 687 h 709"/>
                  <a:gd name="T86" fmla="*/ 264 w 354"/>
                  <a:gd name="T87" fmla="*/ 777 h 709"/>
                  <a:gd name="T88" fmla="*/ 241 w 354"/>
                  <a:gd name="T89" fmla="*/ 844 h 709"/>
                  <a:gd name="T90" fmla="*/ 220 w 354"/>
                  <a:gd name="T91" fmla="*/ 868 h 709"/>
                  <a:gd name="T92" fmla="*/ 188 w 354"/>
                  <a:gd name="T93" fmla="*/ 881 h 709"/>
                  <a:gd name="T94" fmla="*/ 102 w 354"/>
                  <a:gd name="T95" fmla="*/ 952 h 709"/>
                  <a:gd name="T96" fmla="*/ 99 w 354"/>
                  <a:gd name="T97" fmla="*/ 955 h 709"/>
                  <a:gd name="T98" fmla="*/ 96 w 354"/>
                  <a:gd name="T99" fmla="*/ 959 h 709"/>
                  <a:gd name="T100" fmla="*/ 96 w 354"/>
                  <a:gd name="T101" fmla="*/ 960 h 709"/>
                  <a:gd name="T102" fmla="*/ 94 w 354"/>
                  <a:gd name="T103" fmla="*/ 962 h 709"/>
                  <a:gd name="T104" fmla="*/ 92 w 354"/>
                  <a:gd name="T105" fmla="*/ 963 h 709"/>
                  <a:gd name="T106" fmla="*/ 45 w 354"/>
                  <a:gd name="T107" fmla="*/ 988 h 709"/>
                  <a:gd name="T108" fmla="*/ 0 w 354"/>
                  <a:gd name="T109" fmla="*/ 1142 h 709"/>
                  <a:gd name="T110" fmla="*/ 573 w 354"/>
                  <a:gd name="T111" fmla="*/ 573 h 70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4" h="709">
                    <a:moveTo>
                      <a:pt x="218" y="98"/>
                    </a:moveTo>
                    <a:cubicBezTo>
                      <a:pt x="219" y="97"/>
                      <a:pt x="219" y="96"/>
                      <a:pt x="219" y="95"/>
                    </a:cubicBezTo>
                    <a:cubicBezTo>
                      <a:pt x="235" y="109"/>
                      <a:pt x="249" y="123"/>
                      <a:pt x="262" y="139"/>
                    </a:cubicBezTo>
                    <a:cubicBezTo>
                      <a:pt x="275" y="155"/>
                      <a:pt x="286" y="172"/>
                      <a:pt x="296" y="189"/>
                    </a:cubicBezTo>
                    <a:cubicBezTo>
                      <a:pt x="314" y="221"/>
                      <a:pt x="327" y="256"/>
                      <a:pt x="333" y="292"/>
                    </a:cubicBezTo>
                    <a:cubicBezTo>
                      <a:pt x="337" y="310"/>
                      <a:pt x="339" y="328"/>
                      <a:pt x="339" y="347"/>
                    </a:cubicBezTo>
                    <a:cubicBezTo>
                      <a:pt x="339" y="349"/>
                      <a:pt x="339" y="352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75"/>
                      <a:pt x="337" y="395"/>
                      <a:pt x="334" y="414"/>
                    </a:cubicBezTo>
                    <a:cubicBezTo>
                      <a:pt x="333" y="421"/>
                      <a:pt x="331" y="427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28" y="430"/>
                      <a:pt x="326" y="426"/>
                      <a:pt x="324" y="420"/>
                    </a:cubicBezTo>
                    <a:cubicBezTo>
                      <a:pt x="322" y="414"/>
                      <a:pt x="320" y="406"/>
                      <a:pt x="318" y="397"/>
                    </a:cubicBezTo>
                    <a:cubicBezTo>
                      <a:pt x="310" y="370"/>
                      <a:pt x="309" y="373"/>
                      <a:pt x="294" y="347"/>
                    </a:cubicBezTo>
                    <a:cubicBezTo>
                      <a:pt x="289" y="337"/>
                      <a:pt x="283" y="332"/>
                      <a:pt x="279" y="328"/>
                    </a:cubicBezTo>
                    <a:cubicBezTo>
                      <a:pt x="277" y="327"/>
                      <a:pt x="276" y="326"/>
                      <a:pt x="274" y="325"/>
                    </a:cubicBezTo>
                    <a:cubicBezTo>
                      <a:pt x="269" y="321"/>
                      <a:pt x="265" y="318"/>
                      <a:pt x="262" y="308"/>
                    </a:cubicBezTo>
                    <a:cubicBezTo>
                      <a:pt x="255" y="289"/>
                      <a:pt x="245" y="286"/>
                      <a:pt x="245" y="262"/>
                    </a:cubicBezTo>
                    <a:cubicBezTo>
                      <a:pt x="245" y="238"/>
                      <a:pt x="242" y="235"/>
                      <a:pt x="243" y="214"/>
                    </a:cubicBezTo>
                    <a:cubicBezTo>
                      <a:pt x="244" y="196"/>
                      <a:pt x="237" y="193"/>
                      <a:pt x="222" y="178"/>
                    </a:cubicBezTo>
                    <a:cubicBezTo>
                      <a:pt x="220" y="176"/>
                      <a:pt x="217" y="173"/>
                      <a:pt x="214" y="170"/>
                    </a:cubicBezTo>
                    <a:cubicBezTo>
                      <a:pt x="210" y="164"/>
                      <a:pt x="207" y="160"/>
                      <a:pt x="206" y="157"/>
                    </a:cubicBezTo>
                    <a:cubicBezTo>
                      <a:pt x="205" y="154"/>
                      <a:pt x="205" y="151"/>
                      <a:pt x="206" y="149"/>
                    </a:cubicBezTo>
                    <a:cubicBezTo>
                      <a:pt x="208" y="145"/>
                      <a:pt x="214" y="143"/>
                      <a:pt x="215" y="136"/>
                    </a:cubicBezTo>
                    <a:cubicBezTo>
                      <a:pt x="217" y="125"/>
                      <a:pt x="216" y="114"/>
                      <a:pt x="218" y="98"/>
                    </a:cubicBezTo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9" y="15"/>
                      <a:pt x="39" y="17"/>
                      <a:pt x="57" y="20"/>
                    </a:cubicBezTo>
                    <a:cubicBezTo>
                      <a:pt x="58" y="26"/>
                      <a:pt x="57" y="32"/>
                      <a:pt x="54" y="35"/>
                    </a:cubicBezTo>
                    <a:cubicBezTo>
                      <a:pt x="54" y="36"/>
                      <a:pt x="53" y="36"/>
                      <a:pt x="53" y="37"/>
                    </a:cubicBezTo>
                    <a:cubicBezTo>
                      <a:pt x="50" y="42"/>
                      <a:pt x="47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8" y="53"/>
                      <a:pt x="35" y="52"/>
                      <a:pt x="31" y="48"/>
                    </a:cubicBezTo>
                    <a:cubicBezTo>
                      <a:pt x="31" y="47"/>
                      <a:pt x="30" y="46"/>
                      <a:pt x="29" y="46"/>
                    </a:cubicBezTo>
                    <a:cubicBezTo>
                      <a:pt x="19" y="36"/>
                      <a:pt x="8" y="28"/>
                      <a:pt x="0" y="2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" y="78"/>
                      <a:pt x="2" y="79"/>
                      <a:pt x="3" y="80"/>
                    </a:cubicBezTo>
                    <a:cubicBezTo>
                      <a:pt x="13" y="90"/>
                      <a:pt x="26" y="101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0" y="117"/>
                      <a:pt x="17" y="121"/>
                      <a:pt x="14" y="124"/>
                    </a:cubicBezTo>
                    <a:cubicBezTo>
                      <a:pt x="10" y="128"/>
                      <a:pt x="5" y="131"/>
                      <a:pt x="0" y="134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7" y="269"/>
                      <a:pt x="17" y="276"/>
                      <a:pt x="19" y="280"/>
                    </a:cubicBezTo>
                    <a:cubicBezTo>
                      <a:pt x="20" y="283"/>
                      <a:pt x="19" y="284"/>
                      <a:pt x="16" y="284"/>
                    </a:cubicBezTo>
                    <a:cubicBezTo>
                      <a:pt x="15" y="285"/>
                      <a:pt x="15" y="285"/>
                      <a:pt x="14" y="285"/>
                    </a:cubicBezTo>
                    <a:cubicBezTo>
                      <a:pt x="11" y="285"/>
                      <a:pt x="9" y="284"/>
                      <a:pt x="6" y="284"/>
                    </a:cubicBezTo>
                    <a:cubicBezTo>
                      <a:pt x="6" y="284"/>
                      <a:pt x="5" y="284"/>
                      <a:pt x="5" y="284"/>
                    </a:cubicBezTo>
                    <a:cubicBezTo>
                      <a:pt x="3" y="284"/>
                      <a:pt x="1" y="283"/>
                      <a:pt x="0" y="282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2" y="309"/>
                      <a:pt x="4" y="309"/>
                      <a:pt x="4" y="311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2"/>
                      <a:pt x="6" y="313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16" y="321"/>
                      <a:pt x="39" y="327"/>
                      <a:pt x="54" y="327"/>
                    </a:cubicBezTo>
                    <a:cubicBezTo>
                      <a:pt x="61" y="327"/>
                      <a:pt x="68" y="328"/>
                      <a:pt x="75" y="330"/>
                    </a:cubicBezTo>
                    <a:cubicBezTo>
                      <a:pt x="86" y="333"/>
                      <a:pt x="99" y="340"/>
                      <a:pt x="115" y="358"/>
                    </a:cubicBezTo>
                    <a:cubicBezTo>
                      <a:pt x="115" y="358"/>
                      <a:pt x="115" y="358"/>
                      <a:pt x="115" y="358"/>
                    </a:cubicBezTo>
                    <a:cubicBezTo>
                      <a:pt x="137" y="381"/>
                      <a:pt x="145" y="380"/>
                      <a:pt x="160" y="386"/>
                    </a:cubicBezTo>
                    <a:cubicBezTo>
                      <a:pt x="163" y="388"/>
                      <a:pt x="167" y="389"/>
                      <a:pt x="171" y="392"/>
                    </a:cubicBezTo>
                    <a:cubicBezTo>
                      <a:pt x="194" y="405"/>
                      <a:pt x="190" y="418"/>
                      <a:pt x="190" y="424"/>
                    </a:cubicBezTo>
                    <a:cubicBezTo>
                      <a:pt x="190" y="429"/>
                      <a:pt x="181" y="446"/>
                      <a:pt x="173" y="461"/>
                    </a:cubicBezTo>
                    <a:cubicBezTo>
                      <a:pt x="169" y="468"/>
                      <a:pt x="166" y="475"/>
                      <a:pt x="163" y="480"/>
                    </a:cubicBezTo>
                    <a:cubicBezTo>
                      <a:pt x="163" y="480"/>
                      <a:pt x="163" y="480"/>
                      <a:pt x="163" y="480"/>
                    </a:cubicBezTo>
                    <a:cubicBezTo>
                      <a:pt x="157" y="492"/>
                      <a:pt x="155" y="509"/>
                      <a:pt x="149" y="521"/>
                    </a:cubicBezTo>
                    <a:cubicBezTo>
                      <a:pt x="147" y="525"/>
                      <a:pt x="145" y="529"/>
                      <a:pt x="142" y="531"/>
                    </a:cubicBezTo>
                    <a:cubicBezTo>
                      <a:pt x="139" y="533"/>
                      <a:pt x="137" y="535"/>
                      <a:pt x="136" y="536"/>
                    </a:cubicBezTo>
                    <a:cubicBezTo>
                      <a:pt x="131" y="540"/>
                      <a:pt x="129" y="541"/>
                      <a:pt x="117" y="544"/>
                    </a:cubicBezTo>
                    <a:cubicBezTo>
                      <a:pt x="117" y="544"/>
                      <a:pt x="117" y="544"/>
                      <a:pt x="116" y="544"/>
                    </a:cubicBezTo>
                    <a:cubicBezTo>
                      <a:pt x="116" y="544"/>
                      <a:pt x="116" y="545"/>
                      <a:pt x="116" y="545"/>
                    </a:cubicBezTo>
                    <a:cubicBezTo>
                      <a:pt x="99" y="550"/>
                      <a:pt x="85" y="565"/>
                      <a:pt x="63" y="588"/>
                    </a:cubicBezTo>
                    <a:cubicBezTo>
                      <a:pt x="63" y="588"/>
                      <a:pt x="63" y="588"/>
                      <a:pt x="63" y="588"/>
                    </a:cubicBezTo>
                    <a:cubicBezTo>
                      <a:pt x="62" y="589"/>
                      <a:pt x="62" y="590"/>
                      <a:pt x="61" y="590"/>
                    </a:cubicBezTo>
                    <a:cubicBezTo>
                      <a:pt x="61" y="591"/>
                      <a:pt x="60" y="592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8" y="593"/>
                      <a:pt x="58" y="594"/>
                      <a:pt x="58" y="594"/>
                    </a:cubicBezTo>
                    <a:cubicBezTo>
                      <a:pt x="58" y="594"/>
                      <a:pt x="57" y="594"/>
                      <a:pt x="57" y="594"/>
                    </a:cubicBezTo>
                    <a:cubicBezTo>
                      <a:pt x="57" y="594"/>
                      <a:pt x="57" y="594"/>
                      <a:pt x="57" y="595"/>
                    </a:cubicBezTo>
                    <a:cubicBezTo>
                      <a:pt x="57" y="595"/>
                      <a:pt x="57" y="595"/>
                      <a:pt x="56" y="595"/>
                    </a:cubicBezTo>
                    <a:cubicBezTo>
                      <a:pt x="41" y="611"/>
                      <a:pt x="38" y="607"/>
                      <a:pt x="28" y="610"/>
                    </a:cubicBezTo>
                    <a:cubicBezTo>
                      <a:pt x="19" y="612"/>
                      <a:pt x="11" y="632"/>
                      <a:pt x="0" y="646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195" y="709"/>
                      <a:pt x="354" y="550"/>
                      <a:pt x="354" y="354"/>
                    </a:cubicBezTo>
                    <a:cubicBezTo>
                      <a:pt x="354" y="159"/>
                      <a:pt x="195" y="0"/>
                      <a:pt x="0" y="0"/>
                    </a:cubicBezTo>
                  </a:path>
                </a:pathLst>
              </a:custGeom>
              <a:solidFill>
                <a:srgbClr val="176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8" name="Freeform 25"/>
              <p:cNvSpPr>
                <a:spLocks noEditPoints="1"/>
              </p:cNvSpPr>
              <p:nvPr/>
            </p:nvSpPr>
            <p:spPr bwMode="auto">
              <a:xfrm>
                <a:off x="4373" y="2433"/>
                <a:ext cx="549" cy="1022"/>
              </a:xfrm>
              <a:custGeom>
                <a:avLst/>
                <a:gdLst>
                  <a:gd name="T0" fmla="*/ 45 w 339"/>
                  <a:gd name="T1" fmla="*/ 964 h 631"/>
                  <a:gd name="T2" fmla="*/ 0 w 339"/>
                  <a:gd name="T3" fmla="*/ 1022 h 631"/>
                  <a:gd name="T4" fmla="*/ 91 w 339"/>
                  <a:gd name="T5" fmla="*/ 939 h 631"/>
                  <a:gd name="T6" fmla="*/ 92 w 339"/>
                  <a:gd name="T7" fmla="*/ 939 h 631"/>
                  <a:gd name="T8" fmla="*/ 96 w 339"/>
                  <a:gd name="T9" fmla="*/ 936 h 631"/>
                  <a:gd name="T10" fmla="*/ 96 w 339"/>
                  <a:gd name="T11" fmla="*/ 936 h 631"/>
                  <a:gd name="T12" fmla="*/ 96 w 339"/>
                  <a:gd name="T13" fmla="*/ 936 h 631"/>
                  <a:gd name="T14" fmla="*/ 96 w 339"/>
                  <a:gd name="T15" fmla="*/ 935 h 631"/>
                  <a:gd name="T16" fmla="*/ 96 w 339"/>
                  <a:gd name="T17" fmla="*/ 935 h 631"/>
                  <a:gd name="T18" fmla="*/ 102 w 339"/>
                  <a:gd name="T19" fmla="*/ 928 h 631"/>
                  <a:gd name="T20" fmla="*/ 102 w 339"/>
                  <a:gd name="T21" fmla="*/ 928 h 631"/>
                  <a:gd name="T22" fmla="*/ 189 w 339"/>
                  <a:gd name="T23" fmla="*/ 857 h 631"/>
                  <a:gd name="T24" fmla="*/ 188 w 339"/>
                  <a:gd name="T25" fmla="*/ 858 h 631"/>
                  <a:gd name="T26" fmla="*/ 189 w 339"/>
                  <a:gd name="T27" fmla="*/ 857 h 631"/>
                  <a:gd name="T28" fmla="*/ 230 w 339"/>
                  <a:gd name="T29" fmla="*/ 836 h 631"/>
                  <a:gd name="T30" fmla="*/ 230 w 339"/>
                  <a:gd name="T31" fmla="*/ 836 h 631"/>
                  <a:gd name="T32" fmla="*/ 280 w 339"/>
                  <a:gd name="T33" fmla="*/ 722 h 631"/>
                  <a:gd name="T34" fmla="*/ 264 w 339"/>
                  <a:gd name="T35" fmla="*/ 753 h 631"/>
                  <a:gd name="T36" fmla="*/ 280 w 339"/>
                  <a:gd name="T37" fmla="*/ 722 h 631"/>
                  <a:gd name="T38" fmla="*/ 525 w 339"/>
                  <a:gd name="T39" fmla="*/ 656 h 631"/>
                  <a:gd name="T40" fmla="*/ 534 w 339"/>
                  <a:gd name="T41" fmla="*/ 679 h 631"/>
                  <a:gd name="T42" fmla="*/ 549 w 339"/>
                  <a:gd name="T43" fmla="*/ 549 h 631"/>
                  <a:gd name="T44" fmla="*/ 549 w 339"/>
                  <a:gd name="T45" fmla="*/ 549 h 631"/>
                  <a:gd name="T46" fmla="*/ 334 w 339"/>
                  <a:gd name="T47" fmla="*/ 230 h 631"/>
                  <a:gd name="T48" fmla="*/ 360 w 339"/>
                  <a:gd name="T49" fmla="*/ 264 h 631"/>
                  <a:gd name="T50" fmla="*/ 360 w 339"/>
                  <a:gd name="T51" fmla="*/ 264 h 631"/>
                  <a:gd name="T52" fmla="*/ 334 w 339"/>
                  <a:gd name="T53" fmla="*/ 230 h 631"/>
                  <a:gd name="T54" fmla="*/ 479 w 339"/>
                  <a:gd name="T55" fmla="*/ 282 h 631"/>
                  <a:gd name="T56" fmla="*/ 424 w 339"/>
                  <a:gd name="T57" fmla="*/ 201 h 631"/>
                  <a:gd name="T58" fmla="*/ 348 w 339"/>
                  <a:gd name="T59" fmla="*/ 196 h 631"/>
                  <a:gd name="T60" fmla="*/ 348 w 339"/>
                  <a:gd name="T61" fmla="*/ 196 h 631"/>
                  <a:gd name="T62" fmla="*/ 47 w 339"/>
                  <a:gd name="T63" fmla="*/ 50 h 631"/>
                  <a:gd name="T64" fmla="*/ 65 w 339"/>
                  <a:gd name="T65" fmla="*/ 62 h 631"/>
                  <a:gd name="T66" fmla="*/ 50 w 339"/>
                  <a:gd name="T67" fmla="*/ 53 h 631"/>
                  <a:gd name="T68" fmla="*/ 0 w 339"/>
                  <a:gd name="T69" fmla="*/ 0 h 631"/>
                  <a:gd name="T70" fmla="*/ 92 w 339"/>
                  <a:gd name="T71" fmla="*/ 8 h 631"/>
                  <a:gd name="T72" fmla="*/ 86 w 339"/>
                  <a:gd name="T73" fmla="*/ 36 h 631"/>
                  <a:gd name="T74" fmla="*/ 92 w 339"/>
                  <a:gd name="T75" fmla="*/ 8 h 63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9" h="631">
                    <a:moveTo>
                      <a:pt x="56" y="580"/>
                    </a:moveTo>
                    <a:cubicBezTo>
                      <a:pt x="41" y="596"/>
                      <a:pt x="38" y="592"/>
                      <a:pt x="28" y="595"/>
                    </a:cubicBezTo>
                    <a:cubicBezTo>
                      <a:pt x="19" y="597"/>
                      <a:pt x="11" y="617"/>
                      <a:pt x="0" y="630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moveTo>
                      <a:pt x="57" y="579"/>
                    </a:moveTo>
                    <a:cubicBezTo>
                      <a:pt x="57" y="579"/>
                      <a:pt x="57" y="579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moveTo>
                      <a:pt x="59" y="578"/>
                    </a:moveTo>
                    <a:cubicBezTo>
                      <a:pt x="58" y="578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moveTo>
                      <a:pt x="59" y="578"/>
                    </a:move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moveTo>
                      <a:pt x="59" y="577"/>
                    </a:moveTo>
                    <a:cubicBezTo>
                      <a:pt x="59" y="577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moveTo>
                      <a:pt x="63" y="573"/>
                    </a:moveTo>
                    <a:cubicBezTo>
                      <a:pt x="63" y="573"/>
                      <a:pt x="63" y="573"/>
                      <a:pt x="63" y="573"/>
                    </a:cubicBezTo>
                    <a:cubicBezTo>
                      <a:pt x="62" y="574"/>
                      <a:pt x="62" y="575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moveTo>
                      <a:pt x="117" y="529"/>
                    </a:moveTo>
                    <a:cubicBezTo>
                      <a:pt x="117" y="529"/>
                      <a:pt x="117" y="529"/>
                      <a:pt x="116" y="529"/>
                    </a:cubicBezTo>
                    <a:cubicBezTo>
                      <a:pt x="116" y="529"/>
                      <a:pt x="116" y="530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moveTo>
                      <a:pt x="149" y="506"/>
                    </a:moveTo>
                    <a:cubicBezTo>
                      <a:pt x="147" y="510"/>
                      <a:pt x="145" y="514"/>
                      <a:pt x="142" y="516"/>
                    </a:cubicBezTo>
                    <a:cubicBezTo>
                      <a:pt x="139" y="518"/>
                      <a:pt x="137" y="520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moveTo>
                      <a:pt x="173" y="446"/>
                    </a:moveTo>
                    <a:cubicBezTo>
                      <a:pt x="169" y="453"/>
                      <a:pt x="166" y="460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73" y="446"/>
                      <a:pt x="173" y="446"/>
                      <a:pt x="173" y="446"/>
                    </a:cubicBezTo>
                    <a:moveTo>
                      <a:pt x="324" y="405"/>
                    </a:moveTo>
                    <a:cubicBezTo>
                      <a:pt x="326" y="411"/>
                      <a:pt x="328" y="415"/>
                      <a:pt x="330" y="419"/>
                    </a:cubicBezTo>
                    <a:cubicBezTo>
                      <a:pt x="330" y="419"/>
                      <a:pt x="330" y="419"/>
                      <a:pt x="330" y="419"/>
                    </a:cubicBezTo>
                    <a:cubicBezTo>
                      <a:pt x="328" y="415"/>
                      <a:pt x="326" y="411"/>
                      <a:pt x="324" y="405"/>
                    </a:cubicBezTo>
                    <a:moveTo>
                      <a:pt x="339" y="339"/>
                    </a:moveTo>
                    <a:cubicBezTo>
                      <a:pt x="339" y="360"/>
                      <a:pt x="337" y="380"/>
                      <a:pt x="334" y="399"/>
                    </a:cubicBezTo>
                    <a:cubicBezTo>
                      <a:pt x="337" y="380"/>
                      <a:pt x="339" y="360"/>
                      <a:pt x="339" y="339"/>
                    </a:cubicBezTo>
                    <a:cubicBezTo>
                      <a:pt x="339" y="339"/>
                      <a:pt x="339" y="339"/>
                      <a:pt x="339" y="339"/>
                    </a:cubicBezTo>
                    <a:moveTo>
                      <a:pt x="206" y="142"/>
                    </a:moveTo>
                    <a:cubicBezTo>
                      <a:pt x="207" y="145"/>
                      <a:pt x="210" y="149"/>
                      <a:pt x="214" y="155"/>
                    </a:cubicBezTo>
                    <a:cubicBezTo>
                      <a:pt x="217" y="158"/>
                      <a:pt x="220" y="161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0" y="161"/>
                      <a:pt x="217" y="158"/>
                      <a:pt x="214" y="155"/>
                    </a:cubicBezTo>
                    <a:cubicBezTo>
                      <a:pt x="210" y="149"/>
                      <a:pt x="207" y="145"/>
                      <a:pt x="206" y="142"/>
                    </a:cubicBezTo>
                    <a:moveTo>
                      <a:pt x="262" y="124"/>
                    </a:moveTo>
                    <a:cubicBezTo>
                      <a:pt x="275" y="140"/>
                      <a:pt x="286" y="157"/>
                      <a:pt x="296" y="174"/>
                    </a:cubicBezTo>
                    <a:cubicBezTo>
                      <a:pt x="296" y="174"/>
                      <a:pt x="296" y="174"/>
                      <a:pt x="296" y="174"/>
                    </a:cubicBezTo>
                    <a:cubicBezTo>
                      <a:pt x="286" y="157"/>
                      <a:pt x="275" y="140"/>
                      <a:pt x="262" y="124"/>
                    </a:cubicBezTo>
                    <a:moveTo>
                      <a:pt x="218" y="83"/>
                    </a:moveTo>
                    <a:cubicBezTo>
                      <a:pt x="216" y="99"/>
                      <a:pt x="217" y="110"/>
                      <a:pt x="215" y="121"/>
                    </a:cubicBezTo>
                    <a:cubicBezTo>
                      <a:pt x="214" y="128"/>
                      <a:pt x="208" y="130"/>
                      <a:pt x="206" y="134"/>
                    </a:cubicBezTo>
                    <a:cubicBezTo>
                      <a:pt x="208" y="130"/>
                      <a:pt x="214" y="128"/>
                      <a:pt x="215" y="121"/>
                    </a:cubicBezTo>
                    <a:cubicBezTo>
                      <a:pt x="217" y="110"/>
                      <a:pt x="216" y="99"/>
                      <a:pt x="218" y="83"/>
                    </a:cubicBezTo>
                    <a:moveTo>
                      <a:pt x="29" y="31"/>
                    </a:move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8" y="38"/>
                      <a:pt x="35" y="37"/>
                      <a:pt x="31" y="33"/>
                    </a:cubicBezTo>
                    <a:cubicBezTo>
                      <a:pt x="31" y="32"/>
                      <a:pt x="30" y="31"/>
                      <a:pt x="29" y="3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39" y="2"/>
                      <a:pt x="57" y="5"/>
                    </a:cubicBezTo>
                    <a:cubicBezTo>
                      <a:pt x="58" y="11"/>
                      <a:pt x="57" y="17"/>
                      <a:pt x="54" y="20"/>
                    </a:cubicBezTo>
                    <a:cubicBezTo>
                      <a:pt x="54" y="21"/>
                      <a:pt x="53" y="21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9" name="Freeform 26"/>
              <p:cNvSpPr>
                <a:spLocks noEditPoints="1"/>
              </p:cNvSpPr>
              <p:nvPr/>
            </p:nvSpPr>
            <p:spPr bwMode="auto">
              <a:xfrm>
                <a:off x="4373" y="2590"/>
                <a:ext cx="539" cy="566"/>
              </a:xfrm>
              <a:custGeom>
                <a:avLst/>
                <a:gdLst>
                  <a:gd name="T0" fmla="*/ 277 w 333"/>
                  <a:gd name="T1" fmla="*/ 454 h 349"/>
                  <a:gd name="T2" fmla="*/ 280 w 333"/>
                  <a:gd name="T3" fmla="*/ 566 h 349"/>
                  <a:gd name="T4" fmla="*/ 280 w 333"/>
                  <a:gd name="T5" fmla="*/ 566 h 349"/>
                  <a:gd name="T6" fmla="*/ 277 w 333"/>
                  <a:gd name="T7" fmla="*/ 454 h 349"/>
                  <a:gd name="T8" fmla="*/ 121 w 333"/>
                  <a:gd name="T9" fmla="*/ 354 h 349"/>
                  <a:gd name="T10" fmla="*/ 121 w 333"/>
                  <a:gd name="T11" fmla="*/ 354 h 349"/>
                  <a:gd name="T12" fmla="*/ 11 w 333"/>
                  <a:gd name="T13" fmla="*/ 328 h 349"/>
                  <a:gd name="T14" fmla="*/ 11 w 333"/>
                  <a:gd name="T15" fmla="*/ 328 h 349"/>
                  <a:gd name="T16" fmla="*/ 11 w 333"/>
                  <a:gd name="T17" fmla="*/ 328 h 349"/>
                  <a:gd name="T18" fmla="*/ 11 w 333"/>
                  <a:gd name="T19" fmla="*/ 328 h 349"/>
                  <a:gd name="T20" fmla="*/ 0 w 333"/>
                  <a:gd name="T21" fmla="*/ 318 h 349"/>
                  <a:gd name="T22" fmla="*/ 6 w 333"/>
                  <a:gd name="T23" fmla="*/ 323 h 349"/>
                  <a:gd name="T24" fmla="*/ 0 w 333"/>
                  <a:gd name="T25" fmla="*/ 276 h 349"/>
                  <a:gd name="T26" fmla="*/ 8 w 333"/>
                  <a:gd name="T27" fmla="*/ 279 h 349"/>
                  <a:gd name="T28" fmla="*/ 0 w 333"/>
                  <a:gd name="T29" fmla="*/ 251 h 349"/>
                  <a:gd name="T30" fmla="*/ 31 w 333"/>
                  <a:gd name="T31" fmla="*/ 272 h 349"/>
                  <a:gd name="T32" fmla="*/ 31 w 333"/>
                  <a:gd name="T33" fmla="*/ 272 h 349"/>
                  <a:gd name="T34" fmla="*/ 479 w 333"/>
                  <a:gd name="T35" fmla="*/ 125 h 349"/>
                  <a:gd name="T36" fmla="*/ 539 w 333"/>
                  <a:gd name="T37" fmla="*/ 292 h 349"/>
                  <a:gd name="T38" fmla="*/ 479 w 333"/>
                  <a:gd name="T39" fmla="*/ 125 h 349"/>
                  <a:gd name="T40" fmla="*/ 359 w 333"/>
                  <a:gd name="T41" fmla="*/ 107 h 349"/>
                  <a:gd name="T42" fmla="*/ 393 w 333"/>
                  <a:gd name="T43" fmla="*/ 165 h 349"/>
                  <a:gd name="T44" fmla="*/ 424 w 333"/>
                  <a:gd name="T45" fmla="*/ 318 h 349"/>
                  <a:gd name="T46" fmla="*/ 424 w 333"/>
                  <a:gd name="T47" fmla="*/ 318 h 349"/>
                  <a:gd name="T48" fmla="*/ 393 w 333"/>
                  <a:gd name="T49" fmla="*/ 165 h 349"/>
                  <a:gd name="T50" fmla="*/ 36 w 333"/>
                  <a:gd name="T51" fmla="*/ 2 h 349"/>
                  <a:gd name="T52" fmla="*/ 36 w 333"/>
                  <a:gd name="T53" fmla="*/ 2 h 349"/>
                  <a:gd name="T54" fmla="*/ 36 w 333"/>
                  <a:gd name="T55" fmla="*/ 2 h 349"/>
                  <a:gd name="T56" fmla="*/ 36 w 333"/>
                  <a:gd name="T57" fmla="*/ 2 h 349"/>
                  <a:gd name="T58" fmla="*/ 36 w 333"/>
                  <a:gd name="T59" fmla="*/ 2 h 349"/>
                  <a:gd name="T60" fmla="*/ 36 w 333"/>
                  <a:gd name="T61" fmla="*/ 2 h 349"/>
                  <a:gd name="T62" fmla="*/ 36 w 333"/>
                  <a:gd name="T63" fmla="*/ 2 h 349"/>
                  <a:gd name="T64" fmla="*/ 36 w 333"/>
                  <a:gd name="T65" fmla="*/ 2 h 349"/>
                  <a:gd name="T66" fmla="*/ 36 w 333"/>
                  <a:gd name="T67" fmla="*/ 2 h 349"/>
                  <a:gd name="T68" fmla="*/ 36 w 333"/>
                  <a:gd name="T69" fmla="*/ 2 h 349"/>
                  <a:gd name="T70" fmla="*/ 36 w 333"/>
                  <a:gd name="T71" fmla="*/ 0 h 349"/>
                  <a:gd name="T72" fmla="*/ 36 w 333"/>
                  <a:gd name="T73" fmla="*/ 0 h 349"/>
                  <a:gd name="T74" fmla="*/ 36 w 333"/>
                  <a:gd name="T75" fmla="*/ 0 h 349"/>
                  <a:gd name="T76" fmla="*/ 36 w 333"/>
                  <a:gd name="T77" fmla="*/ 0 h 349"/>
                  <a:gd name="T78" fmla="*/ 36 w 333"/>
                  <a:gd name="T79" fmla="*/ 0 h 349"/>
                  <a:gd name="T80" fmla="*/ 36 w 333"/>
                  <a:gd name="T81" fmla="*/ 0 h 3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33" h="349">
                    <a:moveTo>
                      <a:pt x="160" y="274"/>
                    </a:moveTo>
                    <a:cubicBezTo>
                      <a:pt x="163" y="276"/>
                      <a:pt x="167" y="277"/>
                      <a:pt x="171" y="280"/>
                    </a:cubicBezTo>
                    <a:cubicBezTo>
                      <a:pt x="194" y="293"/>
                      <a:pt x="190" y="306"/>
                      <a:pt x="190" y="312"/>
                    </a:cubicBezTo>
                    <a:cubicBezTo>
                      <a:pt x="190" y="317"/>
                      <a:pt x="181" y="334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81" y="334"/>
                      <a:pt x="190" y="317"/>
                      <a:pt x="190" y="312"/>
                    </a:cubicBezTo>
                    <a:cubicBezTo>
                      <a:pt x="190" y="306"/>
                      <a:pt x="194" y="293"/>
                      <a:pt x="171" y="280"/>
                    </a:cubicBezTo>
                    <a:cubicBezTo>
                      <a:pt x="167" y="277"/>
                      <a:pt x="163" y="276"/>
                      <a:pt x="160" y="274"/>
                    </a:cubicBezTo>
                    <a:moveTo>
                      <a:pt x="75" y="218"/>
                    </a:moveTo>
                    <a:cubicBezTo>
                      <a:pt x="86" y="221"/>
                      <a:pt x="99" y="228"/>
                      <a:pt x="115" y="246"/>
                    </a:cubicBezTo>
                    <a:cubicBezTo>
                      <a:pt x="99" y="228"/>
                      <a:pt x="86" y="221"/>
                      <a:pt x="75" y="218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0" y="196"/>
                    </a:moveTo>
                    <a:cubicBezTo>
                      <a:pt x="0" y="197"/>
                      <a:pt x="0" y="197"/>
                      <a:pt x="0" y="197"/>
                    </a:cubicBezTo>
                    <a:cubicBezTo>
                      <a:pt x="2" y="197"/>
                      <a:pt x="4" y="197"/>
                      <a:pt x="4" y="199"/>
                    </a:cubicBezTo>
                    <a:cubicBezTo>
                      <a:pt x="4" y="197"/>
                      <a:pt x="2" y="197"/>
                      <a:pt x="0" y="196"/>
                    </a:cubicBezTo>
                    <a:moveTo>
                      <a:pt x="0" y="17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1" y="171"/>
                      <a:pt x="3" y="172"/>
                      <a:pt x="5" y="172"/>
                    </a:cubicBezTo>
                    <a:cubicBezTo>
                      <a:pt x="3" y="172"/>
                      <a:pt x="1" y="171"/>
                      <a:pt x="0" y="170"/>
                    </a:cubicBezTo>
                    <a:moveTo>
                      <a:pt x="0" y="155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7" y="157"/>
                      <a:pt x="17" y="164"/>
                      <a:pt x="19" y="168"/>
                    </a:cubicBezTo>
                    <a:cubicBezTo>
                      <a:pt x="20" y="171"/>
                      <a:pt x="19" y="172"/>
                      <a:pt x="16" y="172"/>
                    </a:cubicBezTo>
                    <a:cubicBezTo>
                      <a:pt x="19" y="172"/>
                      <a:pt x="20" y="171"/>
                      <a:pt x="19" y="168"/>
                    </a:cubicBezTo>
                    <a:cubicBezTo>
                      <a:pt x="17" y="164"/>
                      <a:pt x="7" y="157"/>
                      <a:pt x="0" y="155"/>
                    </a:cubicBezTo>
                    <a:moveTo>
                      <a:pt x="296" y="77"/>
                    </a:moveTo>
                    <a:cubicBezTo>
                      <a:pt x="296" y="77"/>
                      <a:pt x="296" y="77"/>
                      <a:pt x="296" y="77"/>
                    </a:cubicBezTo>
                    <a:cubicBezTo>
                      <a:pt x="314" y="109"/>
                      <a:pt x="327" y="144"/>
                      <a:pt x="333" y="180"/>
                    </a:cubicBezTo>
                    <a:cubicBezTo>
                      <a:pt x="333" y="180"/>
                      <a:pt x="333" y="180"/>
                      <a:pt x="333" y="180"/>
                    </a:cubicBezTo>
                    <a:cubicBezTo>
                      <a:pt x="327" y="144"/>
                      <a:pt x="314" y="109"/>
                      <a:pt x="296" y="77"/>
                    </a:cubicBezTo>
                    <a:cubicBezTo>
                      <a:pt x="296" y="77"/>
                      <a:pt x="296" y="77"/>
                      <a:pt x="296" y="77"/>
                    </a:cubicBezTo>
                    <a:moveTo>
                      <a:pt x="222" y="66"/>
                    </a:moveTo>
                    <a:cubicBezTo>
                      <a:pt x="222" y="66"/>
                      <a:pt x="222" y="66"/>
                      <a:pt x="222" y="66"/>
                    </a:cubicBezTo>
                    <a:cubicBezTo>
                      <a:pt x="237" y="81"/>
                      <a:pt x="244" y="84"/>
                      <a:pt x="243" y="102"/>
                    </a:cubicBezTo>
                    <a:cubicBezTo>
                      <a:pt x="242" y="123"/>
                      <a:pt x="245" y="126"/>
                      <a:pt x="245" y="150"/>
                    </a:cubicBezTo>
                    <a:cubicBezTo>
                      <a:pt x="245" y="174"/>
                      <a:pt x="255" y="177"/>
                      <a:pt x="262" y="196"/>
                    </a:cubicBezTo>
                    <a:cubicBezTo>
                      <a:pt x="265" y="206"/>
                      <a:pt x="269" y="209"/>
                      <a:pt x="274" y="213"/>
                    </a:cubicBezTo>
                    <a:cubicBezTo>
                      <a:pt x="269" y="209"/>
                      <a:pt x="265" y="206"/>
                      <a:pt x="262" y="196"/>
                    </a:cubicBezTo>
                    <a:cubicBezTo>
                      <a:pt x="255" y="177"/>
                      <a:pt x="245" y="174"/>
                      <a:pt x="245" y="150"/>
                    </a:cubicBezTo>
                    <a:cubicBezTo>
                      <a:pt x="245" y="126"/>
                      <a:pt x="242" y="123"/>
                      <a:pt x="243" y="102"/>
                    </a:cubicBezTo>
                    <a:cubicBezTo>
                      <a:pt x="244" y="84"/>
                      <a:pt x="237" y="81"/>
                      <a:pt x="222" y="66"/>
                    </a:cubicBezTo>
                    <a:moveTo>
                      <a:pt x="22" y="1"/>
                    </a:moveTo>
                    <a:cubicBezTo>
                      <a:pt x="20" y="5"/>
                      <a:pt x="17" y="9"/>
                      <a:pt x="14" y="12"/>
                    </a:cubicBezTo>
                    <a:cubicBezTo>
                      <a:pt x="17" y="9"/>
                      <a:pt x="20" y="5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0" name="Freeform 27"/>
              <p:cNvSpPr>
                <a:spLocks/>
              </p:cNvSpPr>
              <p:nvPr/>
            </p:nvSpPr>
            <p:spPr bwMode="auto">
              <a:xfrm>
                <a:off x="4912" y="2882"/>
                <a:ext cx="10" cy="89"/>
              </a:xfrm>
              <a:custGeom>
                <a:avLst/>
                <a:gdLst>
                  <a:gd name="T0" fmla="*/ 0 w 6"/>
                  <a:gd name="T1" fmla="*/ 0 h 55"/>
                  <a:gd name="T2" fmla="*/ 0 w 6"/>
                  <a:gd name="T3" fmla="*/ 0 h 55"/>
                  <a:gd name="T4" fmla="*/ 0 w 6"/>
                  <a:gd name="T5" fmla="*/ 0 h 55"/>
                  <a:gd name="T6" fmla="*/ 10 w 6"/>
                  <a:gd name="T7" fmla="*/ 89 h 55"/>
                  <a:gd name="T8" fmla="*/ 0 w 6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8"/>
                      <a:pt x="6" y="36"/>
                      <a:pt x="6" y="55"/>
                    </a:cubicBezTo>
                    <a:cubicBezTo>
                      <a:pt x="6" y="36"/>
                      <a:pt x="4" y="18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1" name="Freeform 28"/>
              <p:cNvSpPr>
                <a:spLocks/>
              </p:cNvSpPr>
              <p:nvPr/>
            </p:nvSpPr>
            <p:spPr bwMode="auto">
              <a:xfrm>
                <a:off x="4978" y="2558"/>
                <a:ext cx="122" cy="107"/>
              </a:xfrm>
              <a:custGeom>
                <a:avLst/>
                <a:gdLst>
                  <a:gd name="T0" fmla="*/ 26 w 75"/>
                  <a:gd name="T1" fmla="*/ 104 h 66"/>
                  <a:gd name="T2" fmla="*/ 0 w 75"/>
                  <a:gd name="T3" fmla="*/ 49 h 66"/>
                  <a:gd name="T4" fmla="*/ 3 w 75"/>
                  <a:gd name="T5" fmla="*/ 42 h 66"/>
                  <a:gd name="T6" fmla="*/ 89 w 75"/>
                  <a:gd name="T7" fmla="*/ 2 h 66"/>
                  <a:gd name="T8" fmla="*/ 94 w 75"/>
                  <a:gd name="T9" fmla="*/ 3 h 66"/>
                  <a:gd name="T10" fmla="*/ 120 w 75"/>
                  <a:gd name="T11" fmla="*/ 58 h 66"/>
                  <a:gd name="T12" fmla="*/ 119 w 75"/>
                  <a:gd name="T13" fmla="*/ 65 h 66"/>
                  <a:gd name="T14" fmla="*/ 33 w 75"/>
                  <a:gd name="T15" fmla="*/ 105 h 66"/>
                  <a:gd name="T16" fmla="*/ 26 w 75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5" h="66">
                    <a:moveTo>
                      <a:pt x="16" y="64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28"/>
                      <a:pt x="0" y="27"/>
                      <a:pt x="2" y="2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6" y="0"/>
                      <a:pt x="58" y="1"/>
                      <a:pt x="58" y="2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5" y="38"/>
                      <a:pt x="75" y="39"/>
                      <a:pt x="73" y="40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19" y="66"/>
                      <a:pt x="17" y="65"/>
                      <a:pt x="16" y="6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2" name="Freeform 29"/>
              <p:cNvSpPr>
                <a:spLocks/>
              </p:cNvSpPr>
              <p:nvPr/>
            </p:nvSpPr>
            <p:spPr bwMode="auto">
              <a:xfrm>
                <a:off x="4982" y="2599"/>
                <a:ext cx="18" cy="17"/>
              </a:xfrm>
              <a:custGeom>
                <a:avLst/>
                <a:gdLst>
                  <a:gd name="T0" fmla="*/ 18 w 11"/>
                  <a:gd name="T1" fmla="*/ 12 h 11"/>
                  <a:gd name="T2" fmla="*/ 5 w 11"/>
                  <a:gd name="T3" fmla="*/ 17 h 11"/>
                  <a:gd name="T4" fmla="*/ 0 w 11"/>
                  <a:gd name="T5" fmla="*/ 9 h 11"/>
                  <a:gd name="T6" fmla="*/ 3 w 11"/>
                  <a:gd name="T7" fmla="*/ 3 h 11"/>
                  <a:gd name="T8" fmla="*/ 11 w 11"/>
                  <a:gd name="T9" fmla="*/ 0 h 11"/>
                  <a:gd name="T10" fmla="*/ 18 w 11"/>
                  <a:gd name="T11" fmla="*/ 12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8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3" name="Freeform 30"/>
              <p:cNvSpPr>
                <a:spLocks/>
              </p:cNvSpPr>
              <p:nvPr/>
            </p:nvSpPr>
            <p:spPr bwMode="auto">
              <a:xfrm>
                <a:off x="4996" y="2590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4" name="Freeform 31"/>
              <p:cNvSpPr>
                <a:spLocks/>
              </p:cNvSpPr>
              <p:nvPr/>
            </p:nvSpPr>
            <p:spPr bwMode="auto">
              <a:xfrm>
                <a:off x="5011" y="2584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5" name="Freeform 32"/>
              <p:cNvSpPr>
                <a:spLocks/>
              </p:cNvSpPr>
              <p:nvPr/>
            </p:nvSpPr>
            <p:spPr bwMode="auto">
              <a:xfrm>
                <a:off x="4988" y="261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6" name="Freeform 33"/>
              <p:cNvSpPr>
                <a:spLocks/>
              </p:cNvSpPr>
              <p:nvPr/>
            </p:nvSpPr>
            <p:spPr bwMode="auto">
              <a:xfrm>
                <a:off x="5003" y="2605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7" name="Freeform 34"/>
              <p:cNvSpPr>
                <a:spLocks/>
              </p:cNvSpPr>
              <p:nvPr/>
            </p:nvSpPr>
            <p:spPr bwMode="auto">
              <a:xfrm>
                <a:off x="5017" y="259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4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8" name="Freeform 35"/>
              <p:cNvSpPr>
                <a:spLocks/>
              </p:cNvSpPr>
              <p:nvPr/>
            </p:nvSpPr>
            <p:spPr bwMode="auto">
              <a:xfrm>
                <a:off x="5027" y="2576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9" name="Freeform 36"/>
              <p:cNvSpPr>
                <a:spLocks/>
              </p:cNvSpPr>
              <p:nvPr/>
            </p:nvSpPr>
            <p:spPr bwMode="auto">
              <a:xfrm>
                <a:off x="5042" y="2569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0" name="Freeform 37"/>
              <p:cNvSpPr>
                <a:spLocks/>
              </p:cNvSpPr>
              <p:nvPr/>
            </p:nvSpPr>
            <p:spPr bwMode="auto">
              <a:xfrm>
                <a:off x="5056" y="2563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3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2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1" name="Freeform 38"/>
              <p:cNvSpPr>
                <a:spLocks/>
              </p:cNvSpPr>
              <p:nvPr/>
            </p:nvSpPr>
            <p:spPr bwMode="auto">
              <a:xfrm>
                <a:off x="5034" y="2590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2" name="Freeform 39"/>
              <p:cNvSpPr>
                <a:spLocks/>
              </p:cNvSpPr>
              <p:nvPr/>
            </p:nvSpPr>
            <p:spPr bwMode="auto">
              <a:xfrm>
                <a:off x="5048" y="2584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3" name="Freeform 40"/>
              <p:cNvSpPr>
                <a:spLocks/>
              </p:cNvSpPr>
              <p:nvPr/>
            </p:nvSpPr>
            <p:spPr bwMode="auto">
              <a:xfrm>
                <a:off x="5064" y="2576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4" name="Freeform 41"/>
              <p:cNvSpPr>
                <a:spLocks/>
              </p:cNvSpPr>
              <p:nvPr/>
            </p:nvSpPr>
            <p:spPr bwMode="auto">
              <a:xfrm>
                <a:off x="4995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5" name="Freeform 42"/>
              <p:cNvSpPr>
                <a:spLocks/>
              </p:cNvSpPr>
              <p:nvPr/>
            </p:nvSpPr>
            <p:spPr bwMode="auto">
              <a:xfrm>
                <a:off x="5011" y="2621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6" name="Freeform 43"/>
              <p:cNvSpPr>
                <a:spLocks/>
              </p:cNvSpPr>
              <p:nvPr/>
            </p:nvSpPr>
            <p:spPr bwMode="auto">
              <a:xfrm>
                <a:off x="5025" y="2613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7" name="Freeform 44"/>
              <p:cNvSpPr>
                <a:spLocks/>
              </p:cNvSpPr>
              <p:nvPr/>
            </p:nvSpPr>
            <p:spPr bwMode="auto">
              <a:xfrm>
                <a:off x="5001" y="2642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8" name="Freeform 45"/>
              <p:cNvSpPr>
                <a:spLocks/>
              </p:cNvSpPr>
              <p:nvPr/>
            </p:nvSpPr>
            <p:spPr bwMode="auto">
              <a:xfrm>
                <a:off x="5017" y="263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9" name="Freeform 46"/>
              <p:cNvSpPr>
                <a:spLocks/>
              </p:cNvSpPr>
              <p:nvPr/>
            </p:nvSpPr>
            <p:spPr bwMode="auto">
              <a:xfrm>
                <a:off x="5032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0" name="Freeform 47"/>
              <p:cNvSpPr>
                <a:spLocks/>
              </p:cNvSpPr>
              <p:nvPr/>
            </p:nvSpPr>
            <p:spPr bwMode="auto">
              <a:xfrm>
                <a:off x="5042" y="2607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5 w 17"/>
                  <a:gd name="T3" fmla="*/ 19 h 19"/>
                  <a:gd name="T4" fmla="*/ 0 w 17"/>
                  <a:gd name="T5" fmla="*/ 6 h 19"/>
                  <a:gd name="T6" fmla="*/ 13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1" name="Freeform 48"/>
              <p:cNvSpPr>
                <a:spLocks/>
              </p:cNvSpPr>
              <p:nvPr/>
            </p:nvSpPr>
            <p:spPr bwMode="auto">
              <a:xfrm>
                <a:off x="5056" y="2599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2" name="Freeform 49"/>
              <p:cNvSpPr>
                <a:spLocks/>
              </p:cNvSpPr>
              <p:nvPr/>
            </p:nvSpPr>
            <p:spPr bwMode="auto">
              <a:xfrm>
                <a:off x="5071" y="259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3" name="Freeform 50"/>
              <p:cNvSpPr>
                <a:spLocks/>
              </p:cNvSpPr>
              <p:nvPr/>
            </p:nvSpPr>
            <p:spPr bwMode="auto">
              <a:xfrm>
                <a:off x="5048" y="2621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4" name="Freeform 51"/>
              <p:cNvSpPr>
                <a:spLocks/>
              </p:cNvSpPr>
              <p:nvPr/>
            </p:nvSpPr>
            <p:spPr bwMode="auto">
              <a:xfrm>
                <a:off x="5063" y="2613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5" name="Freeform 52"/>
              <p:cNvSpPr>
                <a:spLocks/>
              </p:cNvSpPr>
              <p:nvPr/>
            </p:nvSpPr>
            <p:spPr bwMode="auto">
              <a:xfrm>
                <a:off x="5077" y="2607"/>
                <a:ext cx="20" cy="19"/>
              </a:xfrm>
              <a:custGeom>
                <a:avLst/>
                <a:gdLst>
                  <a:gd name="T0" fmla="*/ 17 w 12"/>
                  <a:gd name="T1" fmla="*/ 14 h 12"/>
                  <a:gd name="T2" fmla="*/ 7 w 12"/>
                  <a:gd name="T3" fmla="*/ 19 h 12"/>
                  <a:gd name="T4" fmla="*/ 0 w 12"/>
                  <a:gd name="T5" fmla="*/ 6 h 12"/>
                  <a:gd name="T6" fmla="*/ 13 w 12"/>
                  <a:gd name="T7" fmla="*/ 0 h 12"/>
                  <a:gd name="T8" fmla="*/ 18 w 12"/>
                  <a:gd name="T9" fmla="*/ 10 h 12"/>
                  <a:gd name="T10" fmla="*/ 17 w 12"/>
                  <a:gd name="T11" fmla="*/ 14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0" y="9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6" name="Freeform 53"/>
              <p:cNvSpPr>
                <a:spLocks/>
              </p:cNvSpPr>
              <p:nvPr/>
            </p:nvSpPr>
            <p:spPr bwMode="auto">
              <a:xfrm>
                <a:off x="5121" y="2490"/>
                <a:ext cx="123" cy="107"/>
              </a:xfrm>
              <a:custGeom>
                <a:avLst/>
                <a:gdLst>
                  <a:gd name="T0" fmla="*/ 28 w 76"/>
                  <a:gd name="T1" fmla="*/ 104 h 66"/>
                  <a:gd name="T2" fmla="*/ 2 w 76"/>
                  <a:gd name="T3" fmla="*/ 49 h 66"/>
                  <a:gd name="T4" fmla="*/ 3 w 76"/>
                  <a:gd name="T5" fmla="*/ 42 h 66"/>
                  <a:gd name="T6" fmla="*/ 91 w 76"/>
                  <a:gd name="T7" fmla="*/ 2 h 66"/>
                  <a:gd name="T8" fmla="*/ 95 w 76"/>
                  <a:gd name="T9" fmla="*/ 3 h 66"/>
                  <a:gd name="T10" fmla="*/ 121 w 76"/>
                  <a:gd name="T11" fmla="*/ 58 h 66"/>
                  <a:gd name="T12" fmla="*/ 120 w 76"/>
                  <a:gd name="T13" fmla="*/ 65 h 66"/>
                  <a:gd name="T14" fmla="*/ 34 w 76"/>
                  <a:gd name="T15" fmla="*/ 105 h 66"/>
                  <a:gd name="T16" fmla="*/ 28 w 76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6" h="66">
                    <a:moveTo>
                      <a:pt x="17" y="64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0" y="28"/>
                      <a:pt x="1" y="27"/>
                      <a:pt x="2" y="26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8"/>
                      <a:pt x="75" y="39"/>
                      <a:pt x="74" y="4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0" y="66"/>
                      <a:pt x="18" y="65"/>
                      <a:pt x="17" y="6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7" name="Freeform 54"/>
              <p:cNvSpPr>
                <a:spLocks/>
              </p:cNvSpPr>
              <p:nvPr/>
            </p:nvSpPr>
            <p:spPr bwMode="auto">
              <a:xfrm>
                <a:off x="5126" y="2529"/>
                <a:ext cx="18" cy="19"/>
              </a:xfrm>
              <a:custGeom>
                <a:avLst/>
                <a:gdLst>
                  <a:gd name="T0" fmla="*/ 18 w 11"/>
                  <a:gd name="T1" fmla="*/ 13 h 12"/>
                  <a:gd name="T2" fmla="*/ 5 w 11"/>
                  <a:gd name="T3" fmla="*/ 19 h 12"/>
                  <a:gd name="T4" fmla="*/ 0 w 11"/>
                  <a:gd name="T5" fmla="*/ 10 h 12"/>
                  <a:gd name="T6" fmla="*/ 3 w 11"/>
                  <a:gd name="T7" fmla="*/ 5 h 12"/>
                  <a:gd name="T8" fmla="*/ 11 w 11"/>
                  <a:gd name="T9" fmla="*/ 0 h 12"/>
                  <a:gd name="T10" fmla="*/ 18 w 11"/>
                  <a:gd name="T11" fmla="*/ 13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8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4"/>
                      <a:pt x="2" y="3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8" name="Freeform 55"/>
              <p:cNvSpPr>
                <a:spLocks/>
              </p:cNvSpPr>
              <p:nvPr/>
            </p:nvSpPr>
            <p:spPr bwMode="auto">
              <a:xfrm>
                <a:off x="5140" y="2522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9" name="Freeform 56"/>
              <p:cNvSpPr>
                <a:spLocks/>
              </p:cNvSpPr>
              <p:nvPr/>
            </p:nvSpPr>
            <p:spPr bwMode="auto">
              <a:xfrm>
                <a:off x="5155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0" name="Freeform 57"/>
              <p:cNvSpPr>
                <a:spLocks/>
              </p:cNvSpPr>
              <p:nvPr/>
            </p:nvSpPr>
            <p:spPr bwMode="auto">
              <a:xfrm>
                <a:off x="5132" y="2544"/>
                <a:ext cx="18" cy="19"/>
              </a:xfrm>
              <a:custGeom>
                <a:avLst/>
                <a:gdLst>
                  <a:gd name="T0" fmla="*/ 18 w 18"/>
                  <a:gd name="T1" fmla="*/ 12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2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1" name="Freeform 58"/>
              <p:cNvSpPr>
                <a:spLocks/>
              </p:cNvSpPr>
              <p:nvPr/>
            </p:nvSpPr>
            <p:spPr bwMode="auto">
              <a:xfrm>
                <a:off x="5147" y="2537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2" name="Freeform 59"/>
              <p:cNvSpPr>
                <a:spLocks/>
              </p:cNvSpPr>
              <p:nvPr/>
            </p:nvSpPr>
            <p:spPr bwMode="auto">
              <a:xfrm>
                <a:off x="5162" y="2531"/>
                <a:ext cx="19" cy="17"/>
              </a:xfrm>
              <a:custGeom>
                <a:avLst/>
                <a:gdLst>
                  <a:gd name="T0" fmla="*/ 19 w 19"/>
                  <a:gd name="T1" fmla="*/ 13 h 17"/>
                  <a:gd name="T2" fmla="*/ 6 w 19"/>
                  <a:gd name="T3" fmla="*/ 17 h 17"/>
                  <a:gd name="T4" fmla="*/ 0 w 19"/>
                  <a:gd name="T5" fmla="*/ 4 h 17"/>
                  <a:gd name="T6" fmla="*/ 13 w 19"/>
                  <a:gd name="T7" fmla="*/ 0 h 17"/>
                  <a:gd name="T8" fmla="*/ 19 w 19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7">
                    <a:moveTo>
                      <a:pt x="19" y="13"/>
                    </a:moveTo>
                    <a:lnTo>
                      <a:pt x="6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3" name="Freeform 60"/>
              <p:cNvSpPr>
                <a:spLocks/>
              </p:cNvSpPr>
              <p:nvPr/>
            </p:nvSpPr>
            <p:spPr bwMode="auto">
              <a:xfrm>
                <a:off x="5171" y="2508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4" name="Freeform 61"/>
              <p:cNvSpPr>
                <a:spLocks/>
              </p:cNvSpPr>
              <p:nvPr/>
            </p:nvSpPr>
            <p:spPr bwMode="auto">
              <a:xfrm>
                <a:off x="5186" y="2501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5" name="Freeform 62"/>
              <p:cNvSpPr>
                <a:spLocks/>
              </p:cNvSpPr>
              <p:nvPr/>
            </p:nvSpPr>
            <p:spPr bwMode="auto">
              <a:xfrm>
                <a:off x="5200" y="2495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2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1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6" name="Freeform 63"/>
              <p:cNvSpPr>
                <a:spLocks/>
              </p:cNvSpPr>
              <p:nvPr/>
            </p:nvSpPr>
            <p:spPr bwMode="auto">
              <a:xfrm>
                <a:off x="5178" y="252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7" name="Freeform 64"/>
              <p:cNvSpPr>
                <a:spLocks/>
              </p:cNvSpPr>
              <p:nvPr/>
            </p:nvSpPr>
            <p:spPr bwMode="auto">
              <a:xfrm>
                <a:off x="5192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8" name="Freeform 65"/>
              <p:cNvSpPr>
                <a:spLocks/>
              </p:cNvSpPr>
              <p:nvPr/>
            </p:nvSpPr>
            <p:spPr bwMode="auto">
              <a:xfrm>
                <a:off x="5209" y="2508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4 w 17"/>
                  <a:gd name="T3" fmla="*/ 19 h 19"/>
                  <a:gd name="T4" fmla="*/ 0 w 17"/>
                  <a:gd name="T5" fmla="*/ 6 h 19"/>
                  <a:gd name="T6" fmla="*/ 12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4" y="19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9" name="Freeform 66"/>
              <p:cNvSpPr>
                <a:spLocks/>
              </p:cNvSpPr>
              <p:nvPr/>
            </p:nvSpPr>
            <p:spPr bwMode="auto">
              <a:xfrm>
                <a:off x="5139" y="2560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0" name="Freeform 67"/>
              <p:cNvSpPr>
                <a:spLocks/>
              </p:cNvSpPr>
              <p:nvPr/>
            </p:nvSpPr>
            <p:spPr bwMode="auto">
              <a:xfrm>
                <a:off x="5153" y="2553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1" name="Freeform 68"/>
              <p:cNvSpPr>
                <a:spLocks/>
              </p:cNvSpPr>
              <p:nvPr/>
            </p:nvSpPr>
            <p:spPr bwMode="auto">
              <a:xfrm>
                <a:off x="5170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2" name="Freeform 69"/>
              <p:cNvSpPr>
                <a:spLocks/>
              </p:cNvSpPr>
              <p:nvPr/>
            </p:nvSpPr>
            <p:spPr bwMode="auto">
              <a:xfrm>
                <a:off x="5145" y="2574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3" name="Freeform 70"/>
              <p:cNvSpPr>
                <a:spLocks/>
              </p:cNvSpPr>
              <p:nvPr/>
            </p:nvSpPr>
            <p:spPr bwMode="auto">
              <a:xfrm>
                <a:off x="5162" y="2568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4" name="Freeform 71"/>
              <p:cNvSpPr>
                <a:spLocks/>
              </p:cNvSpPr>
              <p:nvPr/>
            </p:nvSpPr>
            <p:spPr bwMode="auto">
              <a:xfrm>
                <a:off x="5176" y="2560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5" name="Freeform 72"/>
              <p:cNvSpPr>
                <a:spLocks/>
              </p:cNvSpPr>
              <p:nvPr/>
            </p:nvSpPr>
            <p:spPr bwMode="auto">
              <a:xfrm>
                <a:off x="5184" y="253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5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6" name="Freeform 73"/>
              <p:cNvSpPr>
                <a:spLocks/>
              </p:cNvSpPr>
              <p:nvPr/>
            </p:nvSpPr>
            <p:spPr bwMode="auto">
              <a:xfrm>
                <a:off x="5200" y="2531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7" name="Freeform 74"/>
              <p:cNvSpPr>
                <a:spLocks/>
              </p:cNvSpPr>
              <p:nvPr/>
            </p:nvSpPr>
            <p:spPr bwMode="auto">
              <a:xfrm>
                <a:off x="5215" y="2524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8" name="Freeform 75"/>
              <p:cNvSpPr>
                <a:spLocks/>
              </p:cNvSpPr>
              <p:nvPr/>
            </p:nvSpPr>
            <p:spPr bwMode="auto">
              <a:xfrm>
                <a:off x="5192" y="255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9" name="Freeform 76"/>
              <p:cNvSpPr>
                <a:spLocks/>
              </p:cNvSpPr>
              <p:nvPr/>
            </p:nvSpPr>
            <p:spPr bwMode="auto">
              <a:xfrm>
                <a:off x="5207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0" name="Freeform 77"/>
              <p:cNvSpPr>
                <a:spLocks/>
              </p:cNvSpPr>
              <p:nvPr/>
            </p:nvSpPr>
            <p:spPr bwMode="auto">
              <a:xfrm>
                <a:off x="5221" y="2539"/>
                <a:ext cx="20" cy="17"/>
              </a:xfrm>
              <a:custGeom>
                <a:avLst/>
                <a:gdLst>
                  <a:gd name="T0" fmla="*/ 17 w 12"/>
                  <a:gd name="T1" fmla="*/ 14 h 11"/>
                  <a:gd name="T2" fmla="*/ 7 w 12"/>
                  <a:gd name="T3" fmla="*/ 17 h 11"/>
                  <a:gd name="T4" fmla="*/ 0 w 12"/>
                  <a:gd name="T5" fmla="*/ 5 h 11"/>
                  <a:gd name="T6" fmla="*/ 13 w 12"/>
                  <a:gd name="T7" fmla="*/ 0 h 11"/>
                  <a:gd name="T8" fmla="*/ 18 w 12"/>
                  <a:gd name="T9" fmla="*/ 8 h 11"/>
                  <a:gd name="T10" fmla="*/ 17 w 12"/>
                  <a:gd name="T11" fmla="*/ 14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0" y="9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1" name="Freeform 78"/>
              <p:cNvSpPr>
                <a:spLocks/>
              </p:cNvSpPr>
              <p:nvPr/>
            </p:nvSpPr>
            <p:spPr bwMode="auto">
              <a:xfrm>
                <a:off x="5076" y="2529"/>
                <a:ext cx="71" cy="108"/>
              </a:xfrm>
              <a:custGeom>
                <a:avLst/>
                <a:gdLst>
                  <a:gd name="T0" fmla="*/ 24 w 44"/>
                  <a:gd name="T1" fmla="*/ 2 h 67"/>
                  <a:gd name="T2" fmla="*/ 6 w 44"/>
                  <a:gd name="T3" fmla="*/ 10 h 67"/>
                  <a:gd name="T4" fmla="*/ 2 w 44"/>
                  <a:gd name="T5" fmla="*/ 24 h 67"/>
                  <a:gd name="T6" fmla="*/ 34 w 44"/>
                  <a:gd name="T7" fmla="*/ 90 h 67"/>
                  <a:gd name="T8" fmla="*/ 45 w 44"/>
                  <a:gd name="T9" fmla="*/ 95 h 67"/>
                  <a:gd name="T10" fmla="*/ 45 w 44"/>
                  <a:gd name="T11" fmla="*/ 100 h 67"/>
                  <a:gd name="T12" fmla="*/ 61 w 44"/>
                  <a:gd name="T13" fmla="*/ 105 h 67"/>
                  <a:gd name="T14" fmla="*/ 68 w 44"/>
                  <a:gd name="T15" fmla="*/ 89 h 67"/>
                  <a:gd name="T16" fmla="*/ 65 w 44"/>
                  <a:gd name="T17" fmla="*/ 85 h 67"/>
                  <a:gd name="T18" fmla="*/ 68 w 44"/>
                  <a:gd name="T19" fmla="*/ 73 h 67"/>
                  <a:gd name="T20" fmla="*/ 37 w 44"/>
                  <a:gd name="T21" fmla="*/ 6 h 67"/>
                  <a:gd name="T22" fmla="*/ 24 w 44"/>
                  <a:gd name="T23" fmla="*/ 2 h 6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" h="67">
                    <a:moveTo>
                      <a:pt x="15" y="1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0" y="12"/>
                      <a:pt x="1" y="15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8"/>
                      <a:pt x="25" y="60"/>
                      <a:pt x="28" y="59"/>
                    </a:cubicBezTo>
                    <a:cubicBezTo>
                      <a:pt x="28" y="60"/>
                      <a:pt x="28" y="61"/>
                      <a:pt x="28" y="62"/>
                    </a:cubicBezTo>
                    <a:cubicBezTo>
                      <a:pt x="30" y="65"/>
                      <a:pt x="35" y="67"/>
                      <a:pt x="38" y="65"/>
                    </a:cubicBezTo>
                    <a:cubicBezTo>
                      <a:pt x="42" y="63"/>
                      <a:pt x="44" y="59"/>
                      <a:pt x="42" y="55"/>
                    </a:cubicBezTo>
                    <a:cubicBezTo>
                      <a:pt x="42" y="54"/>
                      <a:pt x="41" y="54"/>
                      <a:pt x="40" y="53"/>
                    </a:cubicBezTo>
                    <a:cubicBezTo>
                      <a:pt x="43" y="51"/>
                      <a:pt x="44" y="48"/>
                      <a:pt x="42" y="4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1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2" name="Freeform 79"/>
              <p:cNvSpPr>
                <a:spLocks/>
              </p:cNvSpPr>
              <p:nvPr/>
            </p:nvSpPr>
            <p:spPr bwMode="auto">
              <a:xfrm>
                <a:off x="5055" y="2498"/>
                <a:ext cx="58" cy="46"/>
              </a:xfrm>
              <a:custGeom>
                <a:avLst/>
                <a:gdLst>
                  <a:gd name="T0" fmla="*/ 45 w 36"/>
                  <a:gd name="T1" fmla="*/ 2 h 28"/>
                  <a:gd name="T2" fmla="*/ 3 w 36"/>
                  <a:gd name="T3" fmla="*/ 23 h 28"/>
                  <a:gd name="T4" fmla="*/ 2 w 36"/>
                  <a:gd name="T5" fmla="*/ 26 h 28"/>
                  <a:gd name="T6" fmla="*/ 10 w 36"/>
                  <a:gd name="T7" fmla="*/ 43 h 28"/>
                  <a:gd name="T8" fmla="*/ 13 w 36"/>
                  <a:gd name="T9" fmla="*/ 44 h 28"/>
                  <a:gd name="T10" fmla="*/ 56 w 36"/>
                  <a:gd name="T11" fmla="*/ 25 h 28"/>
                  <a:gd name="T12" fmla="*/ 58 w 36"/>
                  <a:gd name="T13" fmla="*/ 20 h 28"/>
                  <a:gd name="T14" fmla="*/ 50 w 36"/>
                  <a:gd name="T15" fmla="*/ 3 h 28"/>
                  <a:gd name="T16" fmla="*/ 45 w 36"/>
                  <a:gd name="T17" fmla="*/ 2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28">
                    <a:moveTo>
                      <a:pt x="28" y="1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5"/>
                      <a:pt x="1" y="1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7"/>
                      <a:pt x="7" y="28"/>
                      <a:pt x="8" y="27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4"/>
                      <a:pt x="36" y="13"/>
                      <a:pt x="36" y="1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3" name="Freeform 80"/>
              <p:cNvSpPr>
                <a:spLocks/>
              </p:cNvSpPr>
              <p:nvPr/>
            </p:nvSpPr>
            <p:spPr bwMode="auto">
              <a:xfrm>
                <a:off x="5092" y="2529"/>
                <a:ext cx="55" cy="105"/>
              </a:xfrm>
              <a:custGeom>
                <a:avLst/>
                <a:gdLst>
                  <a:gd name="T0" fmla="*/ 8 w 34"/>
                  <a:gd name="T1" fmla="*/ 2 h 65"/>
                  <a:gd name="T2" fmla="*/ 0 w 34"/>
                  <a:gd name="T3" fmla="*/ 6 h 65"/>
                  <a:gd name="T4" fmla="*/ 47 w 34"/>
                  <a:gd name="T5" fmla="*/ 105 h 65"/>
                  <a:gd name="T6" fmla="*/ 52 w 34"/>
                  <a:gd name="T7" fmla="*/ 89 h 65"/>
                  <a:gd name="T8" fmla="*/ 49 w 34"/>
                  <a:gd name="T9" fmla="*/ 86 h 65"/>
                  <a:gd name="T10" fmla="*/ 52 w 34"/>
                  <a:gd name="T11" fmla="*/ 73 h 65"/>
                  <a:gd name="T12" fmla="*/ 21 w 34"/>
                  <a:gd name="T13" fmla="*/ 6 h 65"/>
                  <a:gd name="T14" fmla="*/ 8 w 34"/>
                  <a:gd name="T15" fmla="*/ 2 h 6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4" h="65">
                    <a:moveTo>
                      <a:pt x="5" y="1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2" y="63"/>
                      <a:pt x="34" y="59"/>
                      <a:pt x="32" y="55"/>
                    </a:cubicBezTo>
                    <a:cubicBezTo>
                      <a:pt x="32" y="54"/>
                      <a:pt x="31" y="54"/>
                      <a:pt x="30" y="53"/>
                    </a:cubicBezTo>
                    <a:cubicBezTo>
                      <a:pt x="33" y="51"/>
                      <a:pt x="34" y="48"/>
                      <a:pt x="32" y="4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1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4" name="Freeform 81"/>
              <p:cNvSpPr>
                <a:spLocks/>
              </p:cNvSpPr>
              <p:nvPr/>
            </p:nvSpPr>
            <p:spPr bwMode="auto">
              <a:xfrm>
                <a:off x="5079" y="2498"/>
                <a:ext cx="34" cy="34"/>
              </a:xfrm>
              <a:custGeom>
                <a:avLst/>
                <a:gdLst>
                  <a:gd name="T0" fmla="*/ 21 w 21"/>
                  <a:gd name="T1" fmla="*/ 2 h 21"/>
                  <a:gd name="T2" fmla="*/ 0 w 21"/>
                  <a:gd name="T3" fmla="*/ 11 h 21"/>
                  <a:gd name="T4" fmla="*/ 11 w 21"/>
                  <a:gd name="T5" fmla="*/ 34 h 21"/>
                  <a:gd name="T6" fmla="*/ 32 w 21"/>
                  <a:gd name="T7" fmla="*/ 24 h 21"/>
                  <a:gd name="T8" fmla="*/ 34 w 21"/>
                  <a:gd name="T9" fmla="*/ 19 h 21"/>
                  <a:gd name="T10" fmla="*/ 26 w 21"/>
                  <a:gd name="T11" fmla="*/ 3 h 21"/>
                  <a:gd name="T12" fmla="*/ 2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13" y="1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3"/>
                      <a:pt x="21" y="1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5" name="Freeform 82"/>
              <p:cNvSpPr>
                <a:spLocks/>
              </p:cNvSpPr>
              <p:nvPr/>
            </p:nvSpPr>
            <p:spPr bwMode="auto">
              <a:xfrm>
                <a:off x="3587" y="3288"/>
                <a:ext cx="107" cy="124"/>
              </a:xfrm>
              <a:custGeom>
                <a:avLst/>
                <a:gdLst>
                  <a:gd name="T0" fmla="*/ 58 w 66"/>
                  <a:gd name="T1" fmla="*/ 122 h 76"/>
                  <a:gd name="T2" fmla="*/ 3 w 66"/>
                  <a:gd name="T3" fmla="*/ 95 h 76"/>
                  <a:gd name="T4" fmla="*/ 2 w 66"/>
                  <a:gd name="T5" fmla="*/ 90 h 76"/>
                  <a:gd name="T6" fmla="*/ 44 w 66"/>
                  <a:gd name="T7" fmla="*/ 3 h 76"/>
                  <a:gd name="T8" fmla="*/ 49 w 66"/>
                  <a:gd name="T9" fmla="*/ 2 h 76"/>
                  <a:gd name="T10" fmla="*/ 104 w 66"/>
                  <a:gd name="T11" fmla="*/ 28 h 76"/>
                  <a:gd name="T12" fmla="*/ 107 w 66"/>
                  <a:gd name="T13" fmla="*/ 34 h 76"/>
                  <a:gd name="T14" fmla="*/ 65 w 66"/>
                  <a:gd name="T15" fmla="*/ 121 h 76"/>
                  <a:gd name="T16" fmla="*/ 58 w 66"/>
                  <a:gd name="T17" fmla="*/ 122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6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6"/>
                      <a:pt x="1" y="55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1"/>
                      <a:pt x="29" y="0"/>
                      <a:pt x="30" y="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20"/>
                      <a:pt x="66" y="21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9" y="75"/>
                      <a:pt x="37" y="76"/>
                      <a:pt x="36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6" name="Freeform 83"/>
              <p:cNvSpPr>
                <a:spLocks/>
              </p:cNvSpPr>
              <p:nvPr/>
            </p:nvSpPr>
            <p:spPr bwMode="auto">
              <a:xfrm>
                <a:off x="3592" y="3368"/>
                <a:ext cx="17" cy="18"/>
              </a:xfrm>
              <a:custGeom>
                <a:avLst/>
                <a:gdLst>
                  <a:gd name="T0" fmla="*/ 17 w 11"/>
                  <a:gd name="T1" fmla="*/ 5 h 11"/>
                  <a:gd name="T2" fmla="*/ 11 w 11"/>
                  <a:gd name="T3" fmla="*/ 18 h 11"/>
                  <a:gd name="T4" fmla="*/ 2 w 11"/>
                  <a:gd name="T5" fmla="*/ 15 h 11"/>
                  <a:gd name="T6" fmla="*/ 0 w 11"/>
                  <a:gd name="T7" fmla="*/ 8 h 11"/>
                  <a:gd name="T8" fmla="*/ 5 w 11"/>
                  <a:gd name="T9" fmla="*/ 0 h 11"/>
                  <a:gd name="T10" fmla="*/ 17 w 11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7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7" name="Freeform 84"/>
              <p:cNvSpPr>
                <a:spLocks/>
              </p:cNvSpPr>
              <p:nvPr/>
            </p:nvSpPr>
            <p:spPr bwMode="auto">
              <a:xfrm>
                <a:off x="3598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8" name="Freeform 85"/>
              <p:cNvSpPr>
                <a:spLocks/>
              </p:cNvSpPr>
              <p:nvPr/>
            </p:nvSpPr>
            <p:spPr bwMode="auto">
              <a:xfrm>
                <a:off x="3605" y="3337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9" name="Freeform 86"/>
              <p:cNvSpPr>
                <a:spLocks/>
              </p:cNvSpPr>
              <p:nvPr/>
            </p:nvSpPr>
            <p:spPr bwMode="auto">
              <a:xfrm>
                <a:off x="3605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0" name="Freeform 87"/>
              <p:cNvSpPr>
                <a:spLocks/>
              </p:cNvSpPr>
              <p:nvPr/>
            </p:nvSpPr>
            <p:spPr bwMode="auto">
              <a:xfrm>
                <a:off x="3613" y="3360"/>
                <a:ext cx="18" cy="18"/>
              </a:xfrm>
              <a:custGeom>
                <a:avLst/>
                <a:gdLst>
                  <a:gd name="T0" fmla="*/ 18 w 18"/>
                  <a:gd name="T1" fmla="*/ 6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6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1" name="Freeform 88"/>
              <p:cNvSpPr>
                <a:spLocks/>
              </p:cNvSpPr>
              <p:nvPr/>
            </p:nvSpPr>
            <p:spPr bwMode="auto">
              <a:xfrm>
                <a:off x="3619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2" name="Freeform 89"/>
              <p:cNvSpPr>
                <a:spLocks/>
              </p:cNvSpPr>
              <p:nvPr/>
            </p:nvSpPr>
            <p:spPr bwMode="auto">
              <a:xfrm>
                <a:off x="3613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3" name="Freeform 90"/>
              <p:cNvSpPr>
                <a:spLocks/>
              </p:cNvSpPr>
              <p:nvPr/>
            </p:nvSpPr>
            <p:spPr bwMode="auto">
              <a:xfrm>
                <a:off x="3619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4" name="Freeform 91"/>
              <p:cNvSpPr>
                <a:spLocks/>
              </p:cNvSpPr>
              <p:nvPr/>
            </p:nvSpPr>
            <p:spPr bwMode="auto">
              <a:xfrm>
                <a:off x="3627" y="3292"/>
                <a:ext cx="20" cy="19"/>
              </a:xfrm>
              <a:custGeom>
                <a:avLst/>
                <a:gdLst>
                  <a:gd name="T0" fmla="*/ 20 w 12"/>
                  <a:gd name="T1" fmla="*/ 6 h 12"/>
                  <a:gd name="T2" fmla="*/ 13 w 12"/>
                  <a:gd name="T3" fmla="*/ 19 h 12"/>
                  <a:gd name="T4" fmla="*/ 0 w 12"/>
                  <a:gd name="T5" fmla="*/ 13 h 12"/>
                  <a:gd name="T6" fmla="*/ 5 w 12"/>
                  <a:gd name="T7" fmla="*/ 3 h 12"/>
                  <a:gd name="T8" fmla="*/ 10 w 12"/>
                  <a:gd name="T9" fmla="*/ 2 h 12"/>
                  <a:gd name="T10" fmla="*/ 20 w 12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2" y="4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5" y="0"/>
                      <a:pt x="6" y="1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5" name="Freeform 92"/>
              <p:cNvSpPr>
                <a:spLocks/>
              </p:cNvSpPr>
              <p:nvPr/>
            </p:nvSpPr>
            <p:spPr bwMode="auto">
              <a:xfrm>
                <a:off x="3627" y="3329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6" name="Freeform 93"/>
              <p:cNvSpPr>
                <a:spLocks/>
              </p:cNvSpPr>
              <p:nvPr/>
            </p:nvSpPr>
            <p:spPr bwMode="auto">
              <a:xfrm>
                <a:off x="3634" y="331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2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7" name="Freeform 94"/>
              <p:cNvSpPr>
                <a:spLocks/>
              </p:cNvSpPr>
              <p:nvPr/>
            </p:nvSpPr>
            <p:spPr bwMode="auto">
              <a:xfrm>
                <a:off x="3642" y="329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8" name="Freeform 95"/>
              <p:cNvSpPr>
                <a:spLocks/>
              </p:cNvSpPr>
              <p:nvPr/>
            </p:nvSpPr>
            <p:spPr bwMode="auto">
              <a:xfrm>
                <a:off x="3621" y="3382"/>
                <a:ext cx="18" cy="18"/>
              </a:xfrm>
              <a:custGeom>
                <a:avLst/>
                <a:gdLst>
                  <a:gd name="T0" fmla="*/ 18 w 18"/>
                  <a:gd name="T1" fmla="*/ 5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9" name="Freeform 96"/>
              <p:cNvSpPr>
                <a:spLocks/>
              </p:cNvSpPr>
              <p:nvPr/>
            </p:nvSpPr>
            <p:spPr bwMode="auto">
              <a:xfrm>
                <a:off x="3627" y="336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0" name="Freeform 97"/>
              <p:cNvSpPr>
                <a:spLocks/>
              </p:cNvSpPr>
              <p:nvPr/>
            </p:nvSpPr>
            <p:spPr bwMode="auto">
              <a:xfrm>
                <a:off x="3635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1" name="Freeform 98"/>
              <p:cNvSpPr>
                <a:spLocks/>
              </p:cNvSpPr>
              <p:nvPr/>
            </p:nvSpPr>
            <p:spPr bwMode="auto">
              <a:xfrm>
                <a:off x="3635" y="3389"/>
                <a:ext cx="18" cy="18"/>
              </a:xfrm>
              <a:custGeom>
                <a:avLst/>
                <a:gdLst>
                  <a:gd name="T0" fmla="*/ 18 w 11"/>
                  <a:gd name="T1" fmla="*/ 7 h 11"/>
                  <a:gd name="T2" fmla="*/ 15 w 11"/>
                  <a:gd name="T3" fmla="*/ 16 h 11"/>
                  <a:gd name="T4" fmla="*/ 8 w 11"/>
                  <a:gd name="T5" fmla="*/ 18 h 11"/>
                  <a:gd name="T6" fmla="*/ 0 w 11"/>
                  <a:gd name="T7" fmla="*/ 13 h 11"/>
                  <a:gd name="T8" fmla="*/ 5 w 11"/>
                  <a:gd name="T9" fmla="*/ 0 h 11"/>
                  <a:gd name="T10" fmla="*/ 18 w 11"/>
                  <a:gd name="T11" fmla="*/ 7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4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6" y="11"/>
                      <a:pt x="5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2" name="Freeform 99"/>
              <p:cNvSpPr>
                <a:spLocks/>
              </p:cNvSpPr>
              <p:nvPr/>
            </p:nvSpPr>
            <p:spPr bwMode="auto">
              <a:xfrm>
                <a:off x="3642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3" name="Freeform 100"/>
              <p:cNvSpPr>
                <a:spLocks/>
              </p:cNvSpPr>
              <p:nvPr/>
            </p:nvSpPr>
            <p:spPr bwMode="auto">
              <a:xfrm>
                <a:off x="3650" y="3358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4" name="Freeform 101"/>
              <p:cNvSpPr>
                <a:spLocks/>
              </p:cNvSpPr>
              <p:nvPr/>
            </p:nvSpPr>
            <p:spPr bwMode="auto">
              <a:xfrm>
                <a:off x="3642" y="3335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5" name="Freeform 102"/>
              <p:cNvSpPr>
                <a:spLocks/>
              </p:cNvSpPr>
              <p:nvPr/>
            </p:nvSpPr>
            <p:spPr bwMode="auto">
              <a:xfrm>
                <a:off x="3650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6" name="Freeform 103"/>
              <p:cNvSpPr>
                <a:spLocks/>
              </p:cNvSpPr>
              <p:nvPr/>
            </p:nvSpPr>
            <p:spPr bwMode="auto">
              <a:xfrm>
                <a:off x="3656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7" name="Freeform 104"/>
              <p:cNvSpPr>
                <a:spLocks/>
              </p:cNvSpPr>
              <p:nvPr/>
            </p:nvSpPr>
            <p:spPr bwMode="auto">
              <a:xfrm>
                <a:off x="3656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8" name="Freeform 105"/>
              <p:cNvSpPr>
                <a:spLocks/>
              </p:cNvSpPr>
              <p:nvPr/>
            </p:nvSpPr>
            <p:spPr bwMode="auto">
              <a:xfrm>
                <a:off x="3665" y="3329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9" name="Freeform 106"/>
              <p:cNvSpPr>
                <a:spLocks/>
              </p:cNvSpPr>
              <p:nvPr/>
            </p:nvSpPr>
            <p:spPr bwMode="auto">
              <a:xfrm>
                <a:off x="3671" y="3313"/>
                <a:ext cx="19" cy="19"/>
              </a:xfrm>
              <a:custGeom>
                <a:avLst/>
                <a:gdLst>
                  <a:gd name="T0" fmla="*/ 17 w 12"/>
                  <a:gd name="T1" fmla="*/ 10 h 12"/>
                  <a:gd name="T2" fmla="*/ 13 w 12"/>
                  <a:gd name="T3" fmla="*/ 19 h 12"/>
                  <a:gd name="T4" fmla="*/ 0 w 12"/>
                  <a:gd name="T5" fmla="*/ 13 h 12"/>
                  <a:gd name="T6" fmla="*/ 6 w 12"/>
                  <a:gd name="T7" fmla="*/ 0 h 12"/>
                  <a:gd name="T8" fmla="*/ 16 w 12"/>
                  <a:gd name="T9" fmla="*/ 5 h 12"/>
                  <a:gd name="T10" fmla="*/ 17 w 12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4"/>
                      <a:pt x="12" y="5"/>
                      <a:pt x="11" y="6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0" name="Freeform 107"/>
              <p:cNvSpPr>
                <a:spLocks/>
              </p:cNvSpPr>
              <p:nvPr/>
            </p:nvSpPr>
            <p:spPr bwMode="auto">
              <a:xfrm>
                <a:off x="3656" y="3146"/>
                <a:ext cx="107" cy="121"/>
              </a:xfrm>
              <a:custGeom>
                <a:avLst/>
                <a:gdLst>
                  <a:gd name="T0" fmla="*/ 58 w 66"/>
                  <a:gd name="T1" fmla="*/ 121 h 75"/>
                  <a:gd name="T2" fmla="*/ 3 w 66"/>
                  <a:gd name="T3" fmla="*/ 94 h 75"/>
                  <a:gd name="T4" fmla="*/ 2 w 66"/>
                  <a:gd name="T5" fmla="*/ 87 h 75"/>
                  <a:gd name="T6" fmla="*/ 44 w 66"/>
                  <a:gd name="T7" fmla="*/ 3 h 75"/>
                  <a:gd name="T8" fmla="*/ 50 w 66"/>
                  <a:gd name="T9" fmla="*/ 0 h 75"/>
                  <a:gd name="T10" fmla="*/ 104 w 66"/>
                  <a:gd name="T11" fmla="*/ 27 h 75"/>
                  <a:gd name="T12" fmla="*/ 107 w 66"/>
                  <a:gd name="T13" fmla="*/ 34 h 75"/>
                  <a:gd name="T14" fmla="*/ 65 w 66"/>
                  <a:gd name="T15" fmla="*/ 118 h 75"/>
                  <a:gd name="T16" fmla="*/ 58 w 66"/>
                  <a:gd name="T17" fmla="*/ 121 h 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5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7"/>
                      <a:pt x="0" y="56"/>
                      <a:pt x="1" y="54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0"/>
                      <a:pt x="29" y="0"/>
                      <a:pt x="31" y="0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19"/>
                      <a:pt x="66" y="21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39" y="75"/>
                      <a:pt x="38" y="75"/>
                      <a:pt x="36" y="7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1" name="Freeform 108"/>
              <p:cNvSpPr>
                <a:spLocks/>
              </p:cNvSpPr>
              <p:nvPr/>
            </p:nvSpPr>
            <p:spPr bwMode="auto">
              <a:xfrm>
                <a:off x="3661" y="3224"/>
                <a:ext cx="18" cy="19"/>
              </a:xfrm>
              <a:custGeom>
                <a:avLst/>
                <a:gdLst>
                  <a:gd name="T0" fmla="*/ 18 w 11"/>
                  <a:gd name="T1" fmla="*/ 6 h 12"/>
                  <a:gd name="T2" fmla="*/ 11 w 11"/>
                  <a:gd name="T3" fmla="*/ 19 h 12"/>
                  <a:gd name="T4" fmla="*/ 3 w 11"/>
                  <a:gd name="T5" fmla="*/ 14 h 12"/>
                  <a:gd name="T6" fmla="*/ 0 w 11"/>
                  <a:gd name="T7" fmla="*/ 10 h 12"/>
                  <a:gd name="T8" fmla="*/ 5 w 11"/>
                  <a:gd name="T9" fmla="*/ 0 h 12"/>
                  <a:gd name="T10" fmla="*/ 18 w 11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4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2" name="Freeform 109"/>
              <p:cNvSpPr>
                <a:spLocks/>
              </p:cNvSpPr>
              <p:nvPr/>
            </p:nvSpPr>
            <p:spPr bwMode="auto">
              <a:xfrm>
                <a:off x="3668" y="3209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3" name="Freeform 110"/>
              <p:cNvSpPr>
                <a:spLocks/>
              </p:cNvSpPr>
              <p:nvPr/>
            </p:nvSpPr>
            <p:spPr bwMode="auto">
              <a:xfrm>
                <a:off x="3674" y="3195"/>
                <a:ext cx="20" cy="17"/>
              </a:xfrm>
              <a:custGeom>
                <a:avLst/>
                <a:gdLst>
                  <a:gd name="T0" fmla="*/ 20 w 20"/>
                  <a:gd name="T1" fmla="*/ 6 h 17"/>
                  <a:gd name="T2" fmla="*/ 13 w 20"/>
                  <a:gd name="T3" fmla="*/ 17 h 17"/>
                  <a:gd name="T4" fmla="*/ 0 w 20"/>
                  <a:gd name="T5" fmla="*/ 13 h 17"/>
                  <a:gd name="T6" fmla="*/ 7 w 20"/>
                  <a:gd name="T7" fmla="*/ 0 h 17"/>
                  <a:gd name="T8" fmla="*/ 20 w 20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6"/>
                    </a:moveTo>
                    <a:lnTo>
                      <a:pt x="13" y="17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4" name="Freeform 111"/>
              <p:cNvSpPr>
                <a:spLocks/>
              </p:cNvSpPr>
              <p:nvPr/>
            </p:nvSpPr>
            <p:spPr bwMode="auto">
              <a:xfrm>
                <a:off x="3674" y="3232"/>
                <a:ext cx="20" cy="18"/>
              </a:xfrm>
              <a:custGeom>
                <a:avLst/>
                <a:gdLst>
                  <a:gd name="T0" fmla="*/ 20 w 20"/>
                  <a:gd name="T1" fmla="*/ 5 h 18"/>
                  <a:gd name="T2" fmla="*/ 13 w 20"/>
                  <a:gd name="T3" fmla="*/ 18 h 18"/>
                  <a:gd name="T4" fmla="*/ 0 w 20"/>
                  <a:gd name="T5" fmla="*/ 13 h 18"/>
                  <a:gd name="T6" fmla="*/ 7 w 20"/>
                  <a:gd name="T7" fmla="*/ 0 h 18"/>
                  <a:gd name="T8" fmla="*/ 20 w 20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5" name="Freeform 112"/>
              <p:cNvSpPr>
                <a:spLocks/>
              </p:cNvSpPr>
              <p:nvPr/>
            </p:nvSpPr>
            <p:spPr bwMode="auto">
              <a:xfrm>
                <a:off x="3682" y="3216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6" name="Freeform 113"/>
              <p:cNvSpPr>
                <a:spLocks/>
              </p:cNvSpPr>
              <p:nvPr/>
            </p:nvSpPr>
            <p:spPr bwMode="auto">
              <a:xfrm>
                <a:off x="3689" y="3201"/>
                <a:ext cx="19" cy="19"/>
              </a:xfrm>
              <a:custGeom>
                <a:avLst/>
                <a:gdLst>
                  <a:gd name="T0" fmla="*/ 19 w 19"/>
                  <a:gd name="T1" fmla="*/ 7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7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7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7" name="Freeform 114"/>
              <p:cNvSpPr>
                <a:spLocks/>
              </p:cNvSpPr>
              <p:nvPr/>
            </p:nvSpPr>
            <p:spPr bwMode="auto">
              <a:xfrm>
                <a:off x="3682" y="317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8" name="Freeform 115"/>
              <p:cNvSpPr>
                <a:spLocks/>
              </p:cNvSpPr>
              <p:nvPr/>
            </p:nvSpPr>
            <p:spPr bwMode="auto">
              <a:xfrm>
                <a:off x="3690" y="316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9" name="Freeform 116"/>
              <p:cNvSpPr>
                <a:spLocks/>
              </p:cNvSpPr>
              <p:nvPr/>
            </p:nvSpPr>
            <p:spPr bwMode="auto">
              <a:xfrm>
                <a:off x="3697" y="3149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3 w 12"/>
                  <a:gd name="T3" fmla="*/ 18 h 11"/>
                  <a:gd name="T4" fmla="*/ 0 w 12"/>
                  <a:gd name="T5" fmla="*/ 11 h 11"/>
                  <a:gd name="T6" fmla="*/ 5 w 12"/>
                  <a:gd name="T7" fmla="*/ 3 h 11"/>
                  <a:gd name="T8" fmla="*/ 10 w 12"/>
                  <a:gd name="T9" fmla="*/ 2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5" y="0"/>
                      <a:pt x="6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0" name="Freeform 117"/>
              <p:cNvSpPr>
                <a:spLocks/>
              </p:cNvSpPr>
              <p:nvPr/>
            </p:nvSpPr>
            <p:spPr bwMode="auto">
              <a:xfrm>
                <a:off x="3697" y="3185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1" name="Freeform 118"/>
              <p:cNvSpPr>
                <a:spLocks/>
              </p:cNvSpPr>
              <p:nvPr/>
            </p:nvSpPr>
            <p:spPr bwMode="auto">
              <a:xfrm>
                <a:off x="3705" y="3170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2" name="Freeform 119"/>
              <p:cNvSpPr>
                <a:spLocks/>
              </p:cNvSpPr>
              <p:nvPr/>
            </p:nvSpPr>
            <p:spPr bwMode="auto">
              <a:xfrm>
                <a:off x="3712" y="315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2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2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3" name="Freeform 120"/>
              <p:cNvSpPr>
                <a:spLocks/>
              </p:cNvSpPr>
              <p:nvPr/>
            </p:nvSpPr>
            <p:spPr bwMode="auto">
              <a:xfrm>
                <a:off x="3690" y="323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4" name="Freeform 121"/>
              <p:cNvSpPr>
                <a:spLocks/>
              </p:cNvSpPr>
              <p:nvPr/>
            </p:nvSpPr>
            <p:spPr bwMode="auto">
              <a:xfrm>
                <a:off x="3697" y="3224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5" name="Freeform 122"/>
              <p:cNvSpPr>
                <a:spLocks/>
              </p:cNvSpPr>
              <p:nvPr/>
            </p:nvSpPr>
            <p:spPr bwMode="auto">
              <a:xfrm>
                <a:off x="3705" y="3209"/>
                <a:ext cx="19" cy="18"/>
              </a:xfrm>
              <a:custGeom>
                <a:avLst/>
                <a:gdLst>
                  <a:gd name="T0" fmla="*/ 19 w 19"/>
                  <a:gd name="T1" fmla="*/ 7 h 18"/>
                  <a:gd name="T2" fmla="*/ 13 w 19"/>
                  <a:gd name="T3" fmla="*/ 18 h 18"/>
                  <a:gd name="T4" fmla="*/ 0 w 19"/>
                  <a:gd name="T5" fmla="*/ 13 h 18"/>
                  <a:gd name="T6" fmla="*/ 7 w 19"/>
                  <a:gd name="T7" fmla="*/ 0 h 18"/>
                  <a:gd name="T8" fmla="*/ 19 w 19"/>
                  <a:gd name="T9" fmla="*/ 7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7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6" name="Freeform 123"/>
              <p:cNvSpPr>
                <a:spLocks/>
              </p:cNvSpPr>
              <p:nvPr/>
            </p:nvSpPr>
            <p:spPr bwMode="auto">
              <a:xfrm>
                <a:off x="3705" y="3246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4 w 12"/>
                  <a:gd name="T3" fmla="*/ 15 h 11"/>
                  <a:gd name="T4" fmla="*/ 8 w 12"/>
                  <a:gd name="T5" fmla="*/ 16 h 11"/>
                  <a:gd name="T6" fmla="*/ 0 w 12"/>
                  <a:gd name="T7" fmla="*/ 13 h 11"/>
                  <a:gd name="T8" fmla="*/ 6 w 12"/>
                  <a:gd name="T9" fmla="*/ 0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7" y="11"/>
                      <a:pt x="5" y="1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7" name="Freeform 124"/>
              <p:cNvSpPr>
                <a:spLocks/>
              </p:cNvSpPr>
              <p:nvPr/>
            </p:nvSpPr>
            <p:spPr bwMode="auto">
              <a:xfrm>
                <a:off x="3712" y="3230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2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2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" name="Freeform 125"/>
              <p:cNvSpPr>
                <a:spLocks/>
              </p:cNvSpPr>
              <p:nvPr/>
            </p:nvSpPr>
            <p:spPr bwMode="auto">
              <a:xfrm>
                <a:off x="3720" y="321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9" name="Freeform 126"/>
              <p:cNvSpPr>
                <a:spLocks/>
              </p:cNvSpPr>
              <p:nvPr/>
            </p:nvSpPr>
            <p:spPr bwMode="auto">
              <a:xfrm>
                <a:off x="3713" y="3193"/>
                <a:ext cx="18" cy="19"/>
              </a:xfrm>
              <a:custGeom>
                <a:avLst/>
                <a:gdLst>
                  <a:gd name="T0" fmla="*/ 18 w 18"/>
                  <a:gd name="T1" fmla="*/ 6 h 19"/>
                  <a:gd name="T2" fmla="*/ 13 w 18"/>
                  <a:gd name="T3" fmla="*/ 19 h 19"/>
                  <a:gd name="T4" fmla="*/ 0 w 18"/>
                  <a:gd name="T5" fmla="*/ 13 h 19"/>
                  <a:gd name="T6" fmla="*/ 5 w 18"/>
                  <a:gd name="T7" fmla="*/ 0 h 19"/>
                  <a:gd name="T8" fmla="*/ 18 w 18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0" name="Freeform 127"/>
              <p:cNvSpPr>
                <a:spLocks/>
              </p:cNvSpPr>
              <p:nvPr/>
            </p:nvSpPr>
            <p:spPr bwMode="auto">
              <a:xfrm>
                <a:off x="3720" y="317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1" name="Freeform 128"/>
              <p:cNvSpPr>
                <a:spLocks/>
              </p:cNvSpPr>
              <p:nvPr/>
            </p:nvSpPr>
            <p:spPr bwMode="auto">
              <a:xfrm>
                <a:off x="3728" y="316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2" name="Freeform 129"/>
              <p:cNvSpPr>
                <a:spLocks/>
              </p:cNvSpPr>
              <p:nvPr/>
            </p:nvSpPr>
            <p:spPr bwMode="auto">
              <a:xfrm>
                <a:off x="3726" y="3199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3" name="Freeform 130"/>
              <p:cNvSpPr>
                <a:spLocks/>
              </p:cNvSpPr>
              <p:nvPr/>
            </p:nvSpPr>
            <p:spPr bwMode="auto">
              <a:xfrm>
                <a:off x="3734" y="3185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4" name="Freeform 131"/>
              <p:cNvSpPr>
                <a:spLocks/>
              </p:cNvSpPr>
              <p:nvPr/>
            </p:nvSpPr>
            <p:spPr bwMode="auto">
              <a:xfrm>
                <a:off x="3742" y="3170"/>
                <a:ext cx="18" cy="20"/>
              </a:xfrm>
              <a:custGeom>
                <a:avLst/>
                <a:gdLst>
                  <a:gd name="T0" fmla="*/ 16 w 11"/>
                  <a:gd name="T1" fmla="*/ 10 h 12"/>
                  <a:gd name="T2" fmla="*/ 13 w 11"/>
                  <a:gd name="T3" fmla="*/ 20 h 12"/>
                  <a:gd name="T4" fmla="*/ 0 w 11"/>
                  <a:gd name="T5" fmla="*/ 13 h 12"/>
                  <a:gd name="T6" fmla="*/ 5 w 11"/>
                  <a:gd name="T7" fmla="*/ 0 h 12"/>
                  <a:gd name="T8" fmla="*/ 15 w 11"/>
                  <a:gd name="T9" fmla="*/ 5 h 12"/>
                  <a:gd name="T10" fmla="*/ 16 w 11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5"/>
                      <a:pt x="10" y="6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5" name="Freeform 132"/>
              <p:cNvSpPr>
                <a:spLocks/>
              </p:cNvSpPr>
              <p:nvPr/>
            </p:nvSpPr>
            <p:spPr bwMode="auto">
              <a:xfrm>
                <a:off x="3627" y="3242"/>
                <a:ext cx="107" cy="72"/>
              </a:xfrm>
              <a:custGeom>
                <a:avLst/>
                <a:gdLst>
                  <a:gd name="T0" fmla="*/ 10 w 66"/>
                  <a:gd name="T1" fmla="*/ 8 h 45"/>
                  <a:gd name="T2" fmla="*/ 2 w 66"/>
                  <a:gd name="T3" fmla="*/ 24 h 45"/>
                  <a:gd name="T4" fmla="*/ 6 w 66"/>
                  <a:gd name="T5" fmla="*/ 37 h 45"/>
                  <a:gd name="T6" fmla="*/ 73 w 66"/>
                  <a:gd name="T7" fmla="*/ 69 h 45"/>
                  <a:gd name="T8" fmla="*/ 86 w 66"/>
                  <a:gd name="T9" fmla="*/ 67 h 45"/>
                  <a:gd name="T10" fmla="*/ 89 w 66"/>
                  <a:gd name="T11" fmla="*/ 69 h 45"/>
                  <a:gd name="T12" fmla="*/ 105 w 66"/>
                  <a:gd name="T13" fmla="*/ 64 h 45"/>
                  <a:gd name="T14" fmla="*/ 99 w 66"/>
                  <a:gd name="T15" fmla="*/ 48 h 45"/>
                  <a:gd name="T16" fmla="*/ 96 w 66"/>
                  <a:gd name="T17" fmla="*/ 46 h 45"/>
                  <a:gd name="T18" fmla="*/ 89 w 66"/>
                  <a:gd name="T19" fmla="*/ 35 h 45"/>
                  <a:gd name="T20" fmla="*/ 24 w 66"/>
                  <a:gd name="T21" fmla="*/ 3 h 45"/>
                  <a:gd name="T22" fmla="*/ 10 w 66"/>
                  <a:gd name="T23" fmla="*/ 8 h 4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6" h="45">
                    <a:moveTo>
                      <a:pt x="6" y="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0" y="18"/>
                      <a:pt x="1" y="22"/>
                      <a:pt x="4" y="2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8" y="45"/>
                      <a:pt x="51" y="44"/>
                      <a:pt x="53" y="42"/>
                    </a:cubicBezTo>
                    <a:cubicBezTo>
                      <a:pt x="53" y="42"/>
                      <a:pt x="54" y="43"/>
                      <a:pt x="55" y="43"/>
                    </a:cubicBezTo>
                    <a:cubicBezTo>
                      <a:pt x="58" y="45"/>
                      <a:pt x="63" y="43"/>
                      <a:pt x="65" y="40"/>
                    </a:cubicBezTo>
                    <a:cubicBezTo>
                      <a:pt x="66" y="36"/>
                      <a:pt x="65" y="32"/>
                      <a:pt x="61" y="30"/>
                    </a:cubicBezTo>
                    <a:cubicBezTo>
                      <a:pt x="60" y="29"/>
                      <a:pt x="60" y="29"/>
                      <a:pt x="59" y="29"/>
                    </a:cubicBezTo>
                    <a:cubicBezTo>
                      <a:pt x="59" y="26"/>
                      <a:pt x="58" y="23"/>
                      <a:pt x="55" y="2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2" y="0"/>
                      <a:pt x="8" y="2"/>
                      <a:pt x="6" y="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6" name="Freeform 133"/>
              <p:cNvSpPr>
                <a:spLocks/>
              </p:cNvSpPr>
              <p:nvPr/>
            </p:nvSpPr>
            <p:spPr bwMode="auto">
              <a:xfrm>
                <a:off x="3597" y="3222"/>
                <a:ext cx="45" cy="58"/>
              </a:xfrm>
              <a:custGeom>
                <a:avLst/>
                <a:gdLst>
                  <a:gd name="T0" fmla="*/ 23 w 28"/>
                  <a:gd name="T1" fmla="*/ 2 h 36"/>
                  <a:gd name="T2" fmla="*/ 2 w 28"/>
                  <a:gd name="T3" fmla="*/ 45 h 36"/>
                  <a:gd name="T4" fmla="*/ 3 w 28"/>
                  <a:gd name="T5" fmla="*/ 48 h 36"/>
                  <a:gd name="T6" fmla="*/ 19 w 28"/>
                  <a:gd name="T7" fmla="*/ 56 h 36"/>
                  <a:gd name="T8" fmla="*/ 23 w 28"/>
                  <a:gd name="T9" fmla="*/ 55 h 36"/>
                  <a:gd name="T10" fmla="*/ 43 w 28"/>
                  <a:gd name="T11" fmla="*/ 13 h 36"/>
                  <a:gd name="T12" fmla="*/ 42 w 28"/>
                  <a:gd name="T13" fmla="*/ 8 h 36"/>
                  <a:gd name="T14" fmla="*/ 26 w 28"/>
                  <a:gd name="T15" fmla="*/ 0 h 36"/>
                  <a:gd name="T16" fmla="*/ 23 w 28"/>
                  <a:gd name="T17" fmla="*/ 2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14" y="1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1" y="30"/>
                      <a:pt x="2" y="30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6"/>
                      <a:pt x="14" y="35"/>
                      <a:pt x="14" y="34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8" y="7"/>
                      <a:pt x="27" y="6"/>
                      <a:pt x="2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7" name="Freeform 134"/>
              <p:cNvSpPr>
                <a:spLocks/>
              </p:cNvSpPr>
              <p:nvPr/>
            </p:nvSpPr>
            <p:spPr bwMode="auto">
              <a:xfrm>
                <a:off x="3634" y="3242"/>
                <a:ext cx="100" cy="63"/>
              </a:xfrm>
              <a:custGeom>
                <a:avLst/>
                <a:gdLst>
                  <a:gd name="T0" fmla="*/ 3 w 62"/>
                  <a:gd name="T1" fmla="*/ 8 h 39"/>
                  <a:gd name="T2" fmla="*/ 0 w 62"/>
                  <a:gd name="T3" fmla="*/ 16 h 39"/>
                  <a:gd name="T4" fmla="*/ 98 w 62"/>
                  <a:gd name="T5" fmla="*/ 63 h 39"/>
                  <a:gd name="T6" fmla="*/ 92 w 62"/>
                  <a:gd name="T7" fmla="*/ 48 h 39"/>
                  <a:gd name="T8" fmla="*/ 89 w 62"/>
                  <a:gd name="T9" fmla="*/ 47 h 39"/>
                  <a:gd name="T10" fmla="*/ 82 w 62"/>
                  <a:gd name="T11" fmla="*/ 36 h 39"/>
                  <a:gd name="T12" fmla="*/ 18 w 62"/>
                  <a:gd name="T13" fmla="*/ 3 h 39"/>
                  <a:gd name="T14" fmla="*/ 3 w 62"/>
                  <a:gd name="T15" fmla="*/ 8 h 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2" h="39">
                    <a:moveTo>
                      <a:pt x="2" y="5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2" y="36"/>
                      <a:pt x="61" y="31"/>
                      <a:pt x="57" y="30"/>
                    </a:cubicBezTo>
                    <a:cubicBezTo>
                      <a:pt x="56" y="29"/>
                      <a:pt x="56" y="29"/>
                      <a:pt x="55" y="29"/>
                    </a:cubicBezTo>
                    <a:cubicBezTo>
                      <a:pt x="55" y="26"/>
                      <a:pt x="54" y="23"/>
                      <a:pt x="51" y="2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4" y="2"/>
                      <a:pt x="2" y="5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" name="Freeform 135"/>
              <p:cNvSpPr>
                <a:spLocks/>
              </p:cNvSpPr>
              <p:nvPr/>
            </p:nvSpPr>
            <p:spPr bwMode="auto">
              <a:xfrm>
                <a:off x="3608" y="3222"/>
                <a:ext cx="34" cy="34"/>
              </a:xfrm>
              <a:custGeom>
                <a:avLst/>
                <a:gdLst>
                  <a:gd name="T0" fmla="*/ 11 w 21"/>
                  <a:gd name="T1" fmla="*/ 2 h 21"/>
                  <a:gd name="T2" fmla="*/ 0 w 21"/>
                  <a:gd name="T3" fmla="*/ 23 h 21"/>
                  <a:gd name="T4" fmla="*/ 23 w 21"/>
                  <a:gd name="T5" fmla="*/ 34 h 21"/>
                  <a:gd name="T6" fmla="*/ 32 w 21"/>
                  <a:gd name="T7" fmla="*/ 13 h 21"/>
                  <a:gd name="T8" fmla="*/ 31 w 21"/>
                  <a:gd name="T9" fmla="*/ 8 h 21"/>
                  <a:gd name="T10" fmla="*/ 15 w 21"/>
                  <a:gd name="T11" fmla="*/ 0 h 21"/>
                  <a:gd name="T12" fmla="*/ 1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7" y="1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9" name="Freeform 136"/>
              <p:cNvSpPr>
                <a:spLocks/>
              </p:cNvSpPr>
              <p:nvPr/>
            </p:nvSpPr>
            <p:spPr bwMode="auto">
              <a:xfrm>
                <a:off x="4957" y="3321"/>
                <a:ext cx="99" cy="95"/>
              </a:xfrm>
              <a:custGeom>
                <a:avLst/>
                <a:gdLst>
                  <a:gd name="T0" fmla="*/ 2 w 61"/>
                  <a:gd name="T1" fmla="*/ 40 h 59"/>
                  <a:gd name="T2" fmla="*/ 31 w 61"/>
                  <a:gd name="T3" fmla="*/ 3 h 59"/>
                  <a:gd name="T4" fmla="*/ 37 w 61"/>
                  <a:gd name="T5" fmla="*/ 2 h 59"/>
                  <a:gd name="T6" fmla="*/ 96 w 61"/>
                  <a:gd name="T7" fmla="*/ 50 h 59"/>
                  <a:gd name="T8" fmla="*/ 97 w 61"/>
                  <a:gd name="T9" fmla="*/ 55 h 59"/>
                  <a:gd name="T10" fmla="*/ 67 w 61"/>
                  <a:gd name="T11" fmla="*/ 92 h 59"/>
                  <a:gd name="T12" fmla="*/ 62 w 61"/>
                  <a:gd name="T13" fmla="*/ 93 h 59"/>
                  <a:gd name="T14" fmla="*/ 2 w 61"/>
                  <a:gd name="T15" fmla="*/ 45 h 59"/>
                  <a:gd name="T16" fmla="*/ 2 w 61"/>
                  <a:gd name="T17" fmla="*/ 40 h 5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1" h="59">
                    <a:moveTo>
                      <a:pt x="1" y="25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0" y="1"/>
                      <a:pt x="22" y="0"/>
                      <a:pt x="23" y="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0" y="31"/>
                      <a:pt x="61" y="33"/>
                      <a:pt x="60" y="34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9"/>
                      <a:pt x="38" y="5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6"/>
                      <a:pt x="1" y="2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0" name="Freeform 137"/>
              <p:cNvSpPr>
                <a:spLocks/>
              </p:cNvSpPr>
              <p:nvPr/>
            </p:nvSpPr>
            <p:spPr bwMode="auto">
              <a:xfrm>
                <a:off x="4983" y="3324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8 h 10"/>
                  <a:gd name="T4" fmla="*/ 7 w 10"/>
                  <a:gd name="T5" fmla="*/ 2 h 10"/>
                  <a:gd name="T6" fmla="*/ 10 w 10"/>
                  <a:gd name="T7" fmla="*/ 2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6" y="0"/>
                      <a:pt x="6" y="1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1" name="Freeform 138"/>
              <p:cNvSpPr>
                <a:spLocks/>
              </p:cNvSpPr>
              <p:nvPr/>
            </p:nvSpPr>
            <p:spPr bwMode="auto">
              <a:xfrm>
                <a:off x="4995" y="333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2" name="Freeform 139"/>
              <p:cNvSpPr>
                <a:spLocks/>
              </p:cNvSpPr>
              <p:nvPr/>
            </p:nvSpPr>
            <p:spPr bwMode="auto">
              <a:xfrm>
                <a:off x="5004" y="3340"/>
                <a:ext cx="17" cy="17"/>
              </a:xfrm>
              <a:custGeom>
                <a:avLst/>
                <a:gdLst>
                  <a:gd name="T0" fmla="*/ 10 w 17"/>
                  <a:gd name="T1" fmla="*/ 17 h 17"/>
                  <a:gd name="T2" fmla="*/ 0 w 17"/>
                  <a:gd name="T3" fmla="*/ 10 h 17"/>
                  <a:gd name="T4" fmla="*/ 9 w 17"/>
                  <a:gd name="T5" fmla="*/ 0 h 17"/>
                  <a:gd name="T6" fmla="*/ 17 w 17"/>
                  <a:gd name="T7" fmla="*/ 8 h 17"/>
                  <a:gd name="T8" fmla="*/ 10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0" y="17"/>
                    </a:moveTo>
                    <a:lnTo>
                      <a:pt x="0" y="10"/>
                    </a:lnTo>
                    <a:lnTo>
                      <a:pt x="9" y="0"/>
                    </a:lnTo>
                    <a:lnTo>
                      <a:pt x="17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3" name="Freeform 140"/>
              <p:cNvSpPr>
                <a:spLocks/>
              </p:cNvSpPr>
              <p:nvPr/>
            </p:nvSpPr>
            <p:spPr bwMode="auto">
              <a:xfrm>
                <a:off x="4975" y="3334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4" name="Freeform 141"/>
              <p:cNvSpPr>
                <a:spLocks/>
              </p:cNvSpPr>
              <p:nvPr/>
            </p:nvSpPr>
            <p:spPr bwMode="auto">
              <a:xfrm>
                <a:off x="4987" y="334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5" name="Freeform 142"/>
              <p:cNvSpPr>
                <a:spLocks/>
              </p:cNvSpPr>
              <p:nvPr/>
            </p:nvSpPr>
            <p:spPr bwMode="auto">
              <a:xfrm>
                <a:off x="4996" y="3350"/>
                <a:ext cx="18" cy="18"/>
              </a:xfrm>
              <a:custGeom>
                <a:avLst/>
                <a:gdLst>
                  <a:gd name="T0" fmla="*/ 10 w 18"/>
                  <a:gd name="T1" fmla="*/ 18 h 18"/>
                  <a:gd name="T2" fmla="*/ 0 w 18"/>
                  <a:gd name="T3" fmla="*/ 10 h 18"/>
                  <a:gd name="T4" fmla="*/ 8 w 18"/>
                  <a:gd name="T5" fmla="*/ 0 h 18"/>
                  <a:gd name="T6" fmla="*/ 18 w 18"/>
                  <a:gd name="T7" fmla="*/ 8 h 18"/>
                  <a:gd name="T8" fmla="*/ 10 w 18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0" y="18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6" name="Freeform 143"/>
              <p:cNvSpPr>
                <a:spLocks/>
              </p:cNvSpPr>
              <p:nvPr/>
            </p:nvSpPr>
            <p:spPr bwMode="auto">
              <a:xfrm>
                <a:off x="5016" y="335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7" name="Freeform 144"/>
              <p:cNvSpPr>
                <a:spLocks/>
              </p:cNvSpPr>
              <p:nvPr/>
            </p:nvSpPr>
            <p:spPr bwMode="auto">
              <a:xfrm>
                <a:off x="5027" y="335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8" name="Freeform 145"/>
              <p:cNvSpPr>
                <a:spLocks/>
              </p:cNvSpPr>
              <p:nvPr/>
            </p:nvSpPr>
            <p:spPr bwMode="auto">
              <a:xfrm>
                <a:off x="5037" y="3366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10 h 10"/>
                  <a:gd name="T4" fmla="*/ 8 w 10"/>
                  <a:gd name="T5" fmla="*/ 0 h 10"/>
                  <a:gd name="T6" fmla="*/ 14 w 10"/>
                  <a:gd name="T7" fmla="*/ 5 h 10"/>
                  <a:gd name="T8" fmla="*/ 14 w 10"/>
                  <a:gd name="T9" fmla="*/ 10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10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9" name="Freeform 146"/>
              <p:cNvSpPr>
                <a:spLocks/>
              </p:cNvSpPr>
              <p:nvPr/>
            </p:nvSpPr>
            <p:spPr bwMode="auto">
              <a:xfrm>
                <a:off x="5008" y="336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0" name="Freeform 147"/>
              <p:cNvSpPr>
                <a:spLocks/>
              </p:cNvSpPr>
              <p:nvPr/>
            </p:nvSpPr>
            <p:spPr bwMode="auto">
              <a:xfrm>
                <a:off x="5019" y="336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1" name="Freeform 148"/>
              <p:cNvSpPr>
                <a:spLocks/>
              </p:cNvSpPr>
              <p:nvPr/>
            </p:nvSpPr>
            <p:spPr bwMode="auto">
              <a:xfrm>
                <a:off x="5029" y="337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2" name="Freeform 149"/>
              <p:cNvSpPr>
                <a:spLocks/>
              </p:cNvSpPr>
              <p:nvPr/>
            </p:nvSpPr>
            <p:spPr bwMode="auto">
              <a:xfrm>
                <a:off x="4967" y="334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3" name="Freeform 150"/>
              <p:cNvSpPr>
                <a:spLocks/>
              </p:cNvSpPr>
              <p:nvPr/>
            </p:nvSpPr>
            <p:spPr bwMode="auto">
              <a:xfrm>
                <a:off x="4978" y="3353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7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4" name="Freeform 151"/>
              <p:cNvSpPr>
                <a:spLocks/>
              </p:cNvSpPr>
              <p:nvPr/>
            </p:nvSpPr>
            <p:spPr bwMode="auto">
              <a:xfrm>
                <a:off x="4988" y="3361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5" name="Freeform 152"/>
              <p:cNvSpPr>
                <a:spLocks/>
              </p:cNvSpPr>
              <p:nvPr/>
            </p:nvSpPr>
            <p:spPr bwMode="auto">
              <a:xfrm>
                <a:off x="4961" y="3355"/>
                <a:ext cx="14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6 w 9"/>
                  <a:gd name="T7" fmla="*/ 0 h 10"/>
                  <a:gd name="T8" fmla="*/ 14 w 9"/>
                  <a:gd name="T9" fmla="*/ 6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6" name="Freeform 153"/>
              <p:cNvSpPr>
                <a:spLocks/>
              </p:cNvSpPr>
              <p:nvPr/>
            </p:nvSpPr>
            <p:spPr bwMode="auto">
              <a:xfrm>
                <a:off x="4970" y="3363"/>
                <a:ext cx="17" cy="16"/>
              </a:xfrm>
              <a:custGeom>
                <a:avLst/>
                <a:gdLst>
                  <a:gd name="T0" fmla="*/ 8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8 h 16"/>
                  <a:gd name="T8" fmla="*/ 8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8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7" name="Freeform 154"/>
              <p:cNvSpPr>
                <a:spLocks/>
              </p:cNvSpPr>
              <p:nvPr/>
            </p:nvSpPr>
            <p:spPr bwMode="auto">
              <a:xfrm>
                <a:off x="4980" y="337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8" name="Freeform 155"/>
              <p:cNvSpPr>
                <a:spLocks/>
              </p:cNvSpPr>
              <p:nvPr/>
            </p:nvSpPr>
            <p:spPr bwMode="auto">
              <a:xfrm>
                <a:off x="5000" y="3369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9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9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9" name="Freeform 156"/>
              <p:cNvSpPr>
                <a:spLocks/>
              </p:cNvSpPr>
              <p:nvPr/>
            </p:nvSpPr>
            <p:spPr bwMode="auto">
              <a:xfrm>
                <a:off x="5009" y="337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0" name="Freeform 157"/>
              <p:cNvSpPr>
                <a:spLocks/>
              </p:cNvSpPr>
              <p:nvPr/>
            </p:nvSpPr>
            <p:spPr bwMode="auto">
              <a:xfrm>
                <a:off x="5021" y="338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1" name="Freeform 158"/>
              <p:cNvSpPr>
                <a:spLocks/>
              </p:cNvSpPr>
              <p:nvPr/>
            </p:nvSpPr>
            <p:spPr bwMode="auto">
              <a:xfrm>
                <a:off x="4991" y="3381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8 h 16"/>
                  <a:gd name="T4" fmla="*/ 7 w 17"/>
                  <a:gd name="T5" fmla="*/ 0 h 16"/>
                  <a:gd name="T6" fmla="*/ 17 w 17"/>
                  <a:gd name="T7" fmla="*/ 6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7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2" name="Freeform 159"/>
              <p:cNvSpPr>
                <a:spLocks/>
              </p:cNvSpPr>
              <p:nvPr/>
            </p:nvSpPr>
            <p:spPr bwMode="auto">
              <a:xfrm>
                <a:off x="5001" y="338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3" name="Freeform 160"/>
              <p:cNvSpPr>
                <a:spLocks/>
              </p:cNvSpPr>
              <p:nvPr/>
            </p:nvSpPr>
            <p:spPr bwMode="auto">
              <a:xfrm>
                <a:off x="5013" y="3397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8 h 10"/>
                  <a:gd name="T8" fmla="*/ 11 w 10"/>
                  <a:gd name="T9" fmla="*/ 14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4" name="Freeform 161"/>
              <p:cNvSpPr>
                <a:spLocks/>
              </p:cNvSpPr>
              <p:nvPr/>
            </p:nvSpPr>
            <p:spPr bwMode="auto">
              <a:xfrm>
                <a:off x="5058" y="3402"/>
                <a:ext cx="97" cy="94"/>
              </a:xfrm>
              <a:custGeom>
                <a:avLst/>
                <a:gdLst>
                  <a:gd name="T0" fmla="*/ 0 w 60"/>
                  <a:gd name="T1" fmla="*/ 41 h 58"/>
                  <a:gd name="T2" fmla="*/ 31 w 60"/>
                  <a:gd name="T3" fmla="*/ 2 h 58"/>
                  <a:gd name="T4" fmla="*/ 36 w 60"/>
                  <a:gd name="T5" fmla="*/ 0 h 58"/>
                  <a:gd name="T6" fmla="*/ 95 w 60"/>
                  <a:gd name="T7" fmla="*/ 49 h 58"/>
                  <a:gd name="T8" fmla="*/ 97 w 60"/>
                  <a:gd name="T9" fmla="*/ 53 h 58"/>
                  <a:gd name="T10" fmla="*/ 66 w 60"/>
                  <a:gd name="T11" fmla="*/ 92 h 58"/>
                  <a:gd name="T12" fmla="*/ 61 w 60"/>
                  <a:gd name="T13" fmla="*/ 92 h 58"/>
                  <a:gd name="T14" fmla="*/ 2 w 60"/>
                  <a:gd name="T15" fmla="*/ 45 h 58"/>
                  <a:gd name="T16" fmla="*/ 0 w 60"/>
                  <a:gd name="T17" fmla="*/ 41 h 5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58">
                    <a:moveTo>
                      <a:pt x="0" y="2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20" y="0"/>
                      <a:pt x="21" y="0"/>
                      <a:pt x="22" y="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60" y="31"/>
                      <a:pt x="60" y="32"/>
                      <a:pt x="60" y="33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8"/>
                      <a:pt x="38" y="5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7"/>
                      <a:pt x="0" y="25"/>
                      <a:pt x="0" y="2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5" name="Freeform 162"/>
              <p:cNvSpPr>
                <a:spLocks/>
              </p:cNvSpPr>
              <p:nvPr/>
            </p:nvSpPr>
            <p:spPr bwMode="auto">
              <a:xfrm>
                <a:off x="5084" y="3405"/>
                <a:ext cx="16" cy="15"/>
              </a:xfrm>
              <a:custGeom>
                <a:avLst/>
                <a:gdLst>
                  <a:gd name="T0" fmla="*/ 10 w 10"/>
                  <a:gd name="T1" fmla="*/ 15 h 9"/>
                  <a:gd name="T2" fmla="*/ 0 w 10"/>
                  <a:gd name="T3" fmla="*/ 8 h 9"/>
                  <a:gd name="T4" fmla="*/ 5 w 10"/>
                  <a:gd name="T5" fmla="*/ 2 h 9"/>
                  <a:gd name="T6" fmla="*/ 10 w 10"/>
                  <a:gd name="T7" fmla="*/ 0 h 9"/>
                  <a:gd name="T8" fmla="*/ 16 w 10"/>
                  <a:gd name="T9" fmla="*/ 7 h 9"/>
                  <a:gd name="T10" fmla="*/ 10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6" y="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6" name="Freeform 163"/>
              <p:cNvSpPr>
                <a:spLocks/>
              </p:cNvSpPr>
              <p:nvPr/>
            </p:nvSpPr>
            <p:spPr bwMode="auto">
              <a:xfrm>
                <a:off x="5095" y="3412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7" name="Freeform 164"/>
              <p:cNvSpPr>
                <a:spLocks/>
              </p:cNvSpPr>
              <p:nvPr/>
            </p:nvSpPr>
            <p:spPr bwMode="auto">
              <a:xfrm>
                <a:off x="5105" y="342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8" name="Freeform 165"/>
              <p:cNvSpPr>
                <a:spLocks/>
              </p:cNvSpPr>
              <p:nvPr/>
            </p:nvSpPr>
            <p:spPr bwMode="auto">
              <a:xfrm>
                <a:off x="5076" y="3413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9" name="Freeform 166"/>
              <p:cNvSpPr>
                <a:spLocks/>
              </p:cNvSpPr>
              <p:nvPr/>
            </p:nvSpPr>
            <p:spPr bwMode="auto">
              <a:xfrm>
                <a:off x="5087" y="342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0" name="Freeform 167"/>
              <p:cNvSpPr>
                <a:spLocks/>
              </p:cNvSpPr>
              <p:nvPr/>
            </p:nvSpPr>
            <p:spPr bwMode="auto">
              <a:xfrm>
                <a:off x="5097" y="343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1" name="Freeform 168"/>
              <p:cNvSpPr>
                <a:spLocks/>
              </p:cNvSpPr>
              <p:nvPr/>
            </p:nvSpPr>
            <p:spPr bwMode="auto">
              <a:xfrm>
                <a:off x="5116" y="3429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8 h 17"/>
                  <a:gd name="T4" fmla="*/ 7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2" name="Freeform 169"/>
              <p:cNvSpPr>
                <a:spLocks/>
              </p:cNvSpPr>
              <p:nvPr/>
            </p:nvSpPr>
            <p:spPr bwMode="auto">
              <a:xfrm>
                <a:off x="5126" y="3437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3" name="Freeform 170"/>
              <p:cNvSpPr>
                <a:spLocks/>
              </p:cNvSpPr>
              <p:nvPr/>
            </p:nvSpPr>
            <p:spPr bwMode="auto">
              <a:xfrm>
                <a:off x="5137" y="3446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7 w 9"/>
                  <a:gd name="T5" fmla="*/ 0 h 10"/>
                  <a:gd name="T6" fmla="*/ 13 w 9"/>
                  <a:gd name="T7" fmla="*/ 5 h 10"/>
                  <a:gd name="T8" fmla="*/ 15 w 9"/>
                  <a:gd name="T9" fmla="*/ 10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4" name="Freeform 171"/>
              <p:cNvSpPr>
                <a:spLocks/>
              </p:cNvSpPr>
              <p:nvPr/>
            </p:nvSpPr>
            <p:spPr bwMode="auto">
              <a:xfrm>
                <a:off x="5108" y="343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5" name="Freeform 172"/>
              <p:cNvSpPr>
                <a:spLocks/>
              </p:cNvSpPr>
              <p:nvPr/>
            </p:nvSpPr>
            <p:spPr bwMode="auto">
              <a:xfrm>
                <a:off x="5118" y="3447"/>
                <a:ext cx="18" cy="16"/>
              </a:xfrm>
              <a:custGeom>
                <a:avLst/>
                <a:gdLst>
                  <a:gd name="T0" fmla="*/ 10 w 18"/>
                  <a:gd name="T1" fmla="*/ 16 h 16"/>
                  <a:gd name="T2" fmla="*/ 0 w 18"/>
                  <a:gd name="T3" fmla="*/ 10 h 16"/>
                  <a:gd name="T4" fmla="*/ 8 w 18"/>
                  <a:gd name="T5" fmla="*/ 0 h 16"/>
                  <a:gd name="T6" fmla="*/ 18 w 18"/>
                  <a:gd name="T7" fmla="*/ 8 h 16"/>
                  <a:gd name="T8" fmla="*/ 10 w 18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6" name="Freeform 173"/>
              <p:cNvSpPr>
                <a:spLocks/>
              </p:cNvSpPr>
              <p:nvPr/>
            </p:nvSpPr>
            <p:spPr bwMode="auto">
              <a:xfrm>
                <a:off x="5129" y="3455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7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7" name="Freeform 174"/>
              <p:cNvSpPr>
                <a:spLocks/>
              </p:cNvSpPr>
              <p:nvPr/>
            </p:nvSpPr>
            <p:spPr bwMode="auto">
              <a:xfrm>
                <a:off x="5068" y="342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8" name="Freeform 175"/>
              <p:cNvSpPr>
                <a:spLocks/>
              </p:cNvSpPr>
              <p:nvPr/>
            </p:nvSpPr>
            <p:spPr bwMode="auto">
              <a:xfrm>
                <a:off x="5079" y="343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9" name="Freeform 176"/>
              <p:cNvSpPr>
                <a:spLocks/>
              </p:cNvSpPr>
              <p:nvPr/>
            </p:nvSpPr>
            <p:spPr bwMode="auto">
              <a:xfrm>
                <a:off x="5089" y="344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" name="Freeform 177"/>
              <p:cNvSpPr>
                <a:spLocks/>
              </p:cNvSpPr>
              <p:nvPr/>
            </p:nvSpPr>
            <p:spPr bwMode="auto">
              <a:xfrm>
                <a:off x="5061" y="3434"/>
                <a:ext cx="15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5 w 9"/>
                  <a:gd name="T7" fmla="*/ 0 h 10"/>
                  <a:gd name="T8" fmla="*/ 15 w 9"/>
                  <a:gd name="T9" fmla="*/ 8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" name="Freeform 178"/>
              <p:cNvSpPr>
                <a:spLocks/>
              </p:cNvSpPr>
              <p:nvPr/>
            </p:nvSpPr>
            <p:spPr bwMode="auto">
              <a:xfrm>
                <a:off x="5071" y="3442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8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2" name="Freeform 179"/>
              <p:cNvSpPr>
                <a:spLocks/>
              </p:cNvSpPr>
              <p:nvPr/>
            </p:nvSpPr>
            <p:spPr bwMode="auto">
              <a:xfrm>
                <a:off x="5081" y="345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3" name="Freeform 180"/>
              <p:cNvSpPr>
                <a:spLocks/>
              </p:cNvSpPr>
              <p:nvPr/>
            </p:nvSpPr>
            <p:spPr bwMode="auto">
              <a:xfrm>
                <a:off x="5100" y="3450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9 h 17"/>
                  <a:gd name="T4" fmla="*/ 6 w 16"/>
                  <a:gd name="T5" fmla="*/ 0 h 17"/>
                  <a:gd name="T6" fmla="*/ 16 w 16"/>
                  <a:gd name="T7" fmla="*/ 7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4" name="Freeform 181"/>
              <p:cNvSpPr>
                <a:spLocks/>
              </p:cNvSpPr>
              <p:nvPr/>
            </p:nvSpPr>
            <p:spPr bwMode="auto">
              <a:xfrm>
                <a:off x="5110" y="3459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5" name="Freeform 182"/>
              <p:cNvSpPr>
                <a:spLocks/>
              </p:cNvSpPr>
              <p:nvPr/>
            </p:nvSpPr>
            <p:spPr bwMode="auto">
              <a:xfrm>
                <a:off x="5121" y="346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6" name="Freeform 183"/>
              <p:cNvSpPr>
                <a:spLocks/>
              </p:cNvSpPr>
              <p:nvPr/>
            </p:nvSpPr>
            <p:spPr bwMode="auto">
              <a:xfrm>
                <a:off x="5092" y="3460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7" name="Freeform 184"/>
              <p:cNvSpPr>
                <a:spLocks/>
              </p:cNvSpPr>
              <p:nvPr/>
            </p:nvSpPr>
            <p:spPr bwMode="auto">
              <a:xfrm>
                <a:off x="5102" y="3468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8" name="Freeform 185"/>
              <p:cNvSpPr>
                <a:spLocks/>
              </p:cNvSpPr>
              <p:nvPr/>
            </p:nvSpPr>
            <p:spPr bwMode="auto">
              <a:xfrm>
                <a:off x="5113" y="3476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9 h 10"/>
                  <a:gd name="T8" fmla="*/ 11 w 10"/>
                  <a:gd name="T9" fmla="*/ 15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9" name="Freeform 186"/>
              <p:cNvSpPr>
                <a:spLocks/>
              </p:cNvSpPr>
              <p:nvPr/>
            </p:nvSpPr>
            <p:spPr bwMode="auto">
              <a:xfrm>
                <a:off x="5021" y="3371"/>
                <a:ext cx="69" cy="81"/>
              </a:xfrm>
              <a:custGeom>
                <a:avLst/>
                <a:gdLst>
                  <a:gd name="T0" fmla="*/ 64 w 43"/>
                  <a:gd name="T1" fmla="*/ 13 h 50"/>
                  <a:gd name="T2" fmla="*/ 53 w 43"/>
                  <a:gd name="T3" fmla="*/ 3 h 50"/>
                  <a:gd name="T4" fmla="*/ 42 w 43"/>
                  <a:gd name="T5" fmla="*/ 5 h 50"/>
                  <a:gd name="T6" fmla="*/ 5 w 43"/>
                  <a:gd name="T7" fmla="*/ 50 h 50"/>
                  <a:gd name="T8" fmla="*/ 5 w 43"/>
                  <a:gd name="T9" fmla="*/ 62 h 50"/>
                  <a:gd name="T10" fmla="*/ 3 w 43"/>
                  <a:gd name="T11" fmla="*/ 63 h 50"/>
                  <a:gd name="T12" fmla="*/ 5 w 43"/>
                  <a:gd name="T13" fmla="*/ 78 h 50"/>
                  <a:gd name="T14" fmla="*/ 18 w 43"/>
                  <a:gd name="T15" fmla="*/ 76 h 50"/>
                  <a:gd name="T16" fmla="*/ 19 w 43"/>
                  <a:gd name="T17" fmla="*/ 73 h 50"/>
                  <a:gd name="T18" fmla="*/ 29 w 43"/>
                  <a:gd name="T19" fmla="*/ 70 h 50"/>
                  <a:gd name="T20" fmla="*/ 66 w 43"/>
                  <a:gd name="T21" fmla="*/ 24 h 50"/>
                  <a:gd name="T22" fmla="*/ 64 w 43"/>
                  <a:gd name="T23" fmla="*/ 13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" h="50">
                    <a:moveTo>
                      <a:pt x="40" y="8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1" y="0"/>
                      <a:pt x="28" y="1"/>
                      <a:pt x="26" y="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3"/>
                      <a:pt x="2" y="36"/>
                      <a:pt x="3" y="38"/>
                    </a:cubicBezTo>
                    <a:cubicBezTo>
                      <a:pt x="3" y="38"/>
                      <a:pt x="2" y="39"/>
                      <a:pt x="2" y="39"/>
                    </a:cubicBezTo>
                    <a:cubicBezTo>
                      <a:pt x="0" y="42"/>
                      <a:pt x="0" y="45"/>
                      <a:pt x="3" y="48"/>
                    </a:cubicBezTo>
                    <a:cubicBezTo>
                      <a:pt x="5" y="50"/>
                      <a:pt x="9" y="49"/>
                      <a:pt x="11" y="47"/>
                    </a:cubicBezTo>
                    <a:cubicBezTo>
                      <a:pt x="12" y="46"/>
                      <a:pt x="12" y="45"/>
                      <a:pt x="12" y="45"/>
                    </a:cubicBezTo>
                    <a:cubicBezTo>
                      <a:pt x="14" y="46"/>
                      <a:pt x="17" y="45"/>
                      <a:pt x="18" y="4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3"/>
                      <a:pt x="42" y="10"/>
                      <a:pt x="40" y="8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0" name="Freeform 187"/>
              <p:cNvSpPr>
                <a:spLocks/>
              </p:cNvSpPr>
              <p:nvPr/>
            </p:nvSpPr>
            <p:spPr bwMode="auto">
              <a:xfrm>
                <a:off x="5066" y="3348"/>
                <a:ext cx="44" cy="41"/>
              </a:xfrm>
              <a:custGeom>
                <a:avLst/>
                <a:gdLst>
                  <a:gd name="T0" fmla="*/ 44 w 27"/>
                  <a:gd name="T1" fmla="*/ 25 h 25"/>
                  <a:gd name="T2" fmla="*/ 13 w 27"/>
                  <a:gd name="T3" fmla="*/ 2 h 25"/>
                  <a:gd name="T4" fmla="*/ 10 w 27"/>
                  <a:gd name="T5" fmla="*/ 2 h 25"/>
                  <a:gd name="T6" fmla="*/ 0 w 27"/>
                  <a:gd name="T7" fmla="*/ 13 h 25"/>
                  <a:gd name="T8" fmla="*/ 0 w 27"/>
                  <a:gd name="T9" fmla="*/ 16 h 25"/>
                  <a:gd name="T10" fmla="*/ 31 w 27"/>
                  <a:gd name="T11" fmla="*/ 41 h 25"/>
                  <a:gd name="T12" fmla="*/ 34 w 27"/>
                  <a:gd name="T13" fmla="*/ 41 h 25"/>
                  <a:gd name="T14" fmla="*/ 44 w 27"/>
                  <a:gd name="T15" fmla="*/ 28 h 25"/>
                  <a:gd name="T16" fmla="*/ 44 w 27"/>
                  <a:gd name="T17" fmla="*/ 2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7" y="15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1" name="Freeform 188"/>
              <p:cNvSpPr>
                <a:spLocks/>
              </p:cNvSpPr>
              <p:nvPr/>
            </p:nvSpPr>
            <p:spPr bwMode="auto">
              <a:xfrm>
                <a:off x="5025" y="3379"/>
                <a:ext cx="65" cy="73"/>
              </a:xfrm>
              <a:custGeom>
                <a:avLst/>
                <a:gdLst>
                  <a:gd name="T0" fmla="*/ 60 w 40"/>
                  <a:gd name="T1" fmla="*/ 5 h 45"/>
                  <a:gd name="T2" fmla="*/ 55 w 40"/>
                  <a:gd name="T3" fmla="*/ 0 h 45"/>
                  <a:gd name="T4" fmla="*/ 0 w 40"/>
                  <a:gd name="T5" fmla="*/ 70 h 45"/>
                  <a:gd name="T6" fmla="*/ 13 w 40"/>
                  <a:gd name="T7" fmla="*/ 68 h 45"/>
                  <a:gd name="T8" fmla="*/ 15 w 40"/>
                  <a:gd name="T9" fmla="*/ 65 h 45"/>
                  <a:gd name="T10" fmla="*/ 24 w 40"/>
                  <a:gd name="T11" fmla="*/ 62 h 45"/>
                  <a:gd name="T12" fmla="*/ 62 w 40"/>
                  <a:gd name="T13" fmla="*/ 16 h 45"/>
                  <a:gd name="T14" fmla="*/ 60 w 40"/>
                  <a:gd name="T15" fmla="*/ 5 h 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45">
                    <a:moveTo>
                      <a:pt x="37" y="3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" y="45"/>
                      <a:pt x="6" y="44"/>
                      <a:pt x="8" y="42"/>
                    </a:cubicBezTo>
                    <a:cubicBezTo>
                      <a:pt x="9" y="41"/>
                      <a:pt x="9" y="40"/>
                      <a:pt x="9" y="40"/>
                    </a:cubicBezTo>
                    <a:cubicBezTo>
                      <a:pt x="11" y="41"/>
                      <a:pt x="14" y="40"/>
                      <a:pt x="15" y="3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40" y="8"/>
                      <a:pt x="39" y="5"/>
                      <a:pt x="37" y="3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2" name="Freeform 189"/>
              <p:cNvSpPr>
                <a:spLocks/>
              </p:cNvSpPr>
              <p:nvPr/>
            </p:nvSpPr>
            <p:spPr bwMode="auto">
              <a:xfrm>
                <a:off x="5082" y="3361"/>
                <a:ext cx="28" cy="28"/>
              </a:xfrm>
              <a:custGeom>
                <a:avLst/>
                <a:gdLst>
                  <a:gd name="T0" fmla="*/ 28 w 17"/>
                  <a:gd name="T1" fmla="*/ 12 h 17"/>
                  <a:gd name="T2" fmla="*/ 12 w 17"/>
                  <a:gd name="T3" fmla="*/ 0 h 17"/>
                  <a:gd name="T4" fmla="*/ 0 w 17"/>
                  <a:gd name="T5" fmla="*/ 16 h 17"/>
                  <a:gd name="T6" fmla="*/ 15 w 17"/>
                  <a:gd name="T7" fmla="*/ 28 h 17"/>
                  <a:gd name="T8" fmla="*/ 18 w 17"/>
                  <a:gd name="T9" fmla="*/ 28 h 17"/>
                  <a:gd name="T10" fmla="*/ 28 w 17"/>
                  <a:gd name="T11" fmla="*/ 15 h 17"/>
                  <a:gd name="T12" fmla="*/ 28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17" y="7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7" y="7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3" name="Freeform 190"/>
              <p:cNvSpPr>
                <a:spLocks/>
              </p:cNvSpPr>
              <p:nvPr/>
            </p:nvSpPr>
            <p:spPr bwMode="auto">
              <a:xfrm>
                <a:off x="5071" y="2897"/>
                <a:ext cx="52" cy="110"/>
              </a:xfrm>
              <a:custGeom>
                <a:avLst/>
                <a:gdLst>
                  <a:gd name="T0" fmla="*/ 49 w 32"/>
                  <a:gd name="T1" fmla="*/ 108 h 68"/>
                  <a:gd name="T2" fmla="*/ 49 w 32"/>
                  <a:gd name="T3" fmla="*/ 108 h 68"/>
                  <a:gd name="T4" fmla="*/ 44 w 32"/>
                  <a:gd name="T5" fmla="*/ 107 h 68"/>
                  <a:gd name="T6" fmla="*/ 0 w 32"/>
                  <a:gd name="T7" fmla="*/ 3 h 68"/>
                  <a:gd name="T8" fmla="*/ 7 w 32"/>
                  <a:gd name="T9" fmla="*/ 0 h 68"/>
                  <a:gd name="T10" fmla="*/ 52 w 32"/>
                  <a:gd name="T11" fmla="*/ 104 h 68"/>
                  <a:gd name="T12" fmla="*/ 49 w 32"/>
                  <a:gd name="T13" fmla="*/ 108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68">
                    <a:moveTo>
                      <a:pt x="30" y="67"/>
                    </a:moveTo>
                    <a:cubicBezTo>
                      <a:pt x="30" y="67"/>
                      <a:pt x="30" y="67"/>
                      <a:pt x="30" y="67"/>
                    </a:cubicBezTo>
                    <a:cubicBezTo>
                      <a:pt x="29" y="68"/>
                      <a:pt x="28" y="67"/>
                      <a:pt x="27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6"/>
                      <a:pt x="31" y="67"/>
                      <a:pt x="30" y="6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4" name="Freeform 191"/>
              <p:cNvSpPr>
                <a:spLocks/>
              </p:cNvSpPr>
              <p:nvPr/>
            </p:nvSpPr>
            <p:spPr bwMode="auto">
              <a:xfrm>
                <a:off x="5081" y="2876"/>
                <a:ext cx="77" cy="93"/>
              </a:xfrm>
              <a:custGeom>
                <a:avLst/>
                <a:gdLst>
                  <a:gd name="T0" fmla="*/ 75 w 48"/>
                  <a:gd name="T1" fmla="*/ 93 h 58"/>
                  <a:gd name="T2" fmla="*/ 75 w 48"/>
                  <a:gd name="T3" fmla="*/ 93 h 58"/>
                  <a:gd name="T4" fmla="*/ 71 w 48"/>
                  <a:gd name="T5" fmla="*/ 91 h 58"/>
                  <a:gd name="T6" fmla="*/ 0 w 48"/>
                  <a:gd name="T7" fmla="*/ 5 h 58"/>
                  <a:gd name="T8" fmla="*/ 6 w 48"/>
                  <a:gd name="T9" fmla="*/ 0 h 58"/>
                  <a:gd name="T10" fmla="*/ 75 w 48"/>
                  <a:gd name="T11" fmla="*/ 87 h 58"/>
                  <a:gd name="T12" fmla="*/ 75 w 48"/>
                  <a:gd name="T13" fmla="*/ 93 h 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58">
                    <a:moveTo>
                      <a:pt x="47" y="58"/>
                    </a:moveTo>
                    <a:cubicBezTo>
                      <a:pt x="47" y="58"/>
                      <a:pt x="47" y="58"/>
                      <a:pt x="47" y="58"/>
                    </a:cubicBezTo>
                    <a:cubicBezTo>
                      <a:pt x="46" y="58"/>
                      <a:pt x="45" y="58"/>
                      <a:pt x="44" y="5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8" y="55"/>
                      <a:pt x="48" y="57"/>
                      <a:pt x="47" y="58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5" name="Freeform 192"/>
              <p:cNvSpPr>
                <a:spLocks/>
              </p:cNvSpPr>
              <p:nvPr/>
            </p:nvSpPr>
            <p:spPr bwMode="auto">
              <a:xfrm>
                <a:off x="5050" y="2890"/>
                <a:ext cx="21" cy="117"/>
              </a:xfrm>
              <a:custGeom>
                <a:avLst/>
                <a:gdLst>
                  <a:gd name="T0" fmla="*/ 18 w 13"/>
                  <a:gd name="T1" fmla="*/ 117 h 72"/>
                  <a:gd name="T2" fmla="*/ 18 w 13"/>
                  <a:gd name="T3" fmla="*/ 117 h 72"/>
                  <a:gd name="T4" fmla="*/ 21 w 13"/>
                  <a:gd name="T5" fmla="*/ 112 h 72"/>
                  <a:gd name="T6" fmla="*/ 6 w 13"/>
                  <a:gd name="T7" fmla="*/ 0 h 72"/>
                  <a:gd name="T8" fmla="*/ 0 w 13"/>
                  <a:gd name="T9" fmla="*/ 2 h 72"/>
                  <a:gd name="T10" fmla="*/ 15 w 13"/>
                  <a:gd name="T11" fmla="*/ 114 h 72"/>
                  <a:gd name="T12" fmla="*/ 18 w 13"/>
                  <a:gd name="T13" fmla="*/ 117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2">
                    <a:moveTo>
                      <a:pt x="11" y="72"/>
                    </a:moveTo>
                    <a:cubicBezTo>
                      <a:pt x="11" y="72"/>
                      <a:pt x="11" y="72"/>
                      <a:pt x="11" y="72"/>
                    </a:cubicBezTo>
                    <a:cubicBezTo>
                      <a:pt x="12" y="72"/>
                      <a:pt x="13" y="71"/>
                      <a:pt x="13" y="6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1"/>
                      <a:pt x="10" y="72"/>
                      <a:pt x="11" y="72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6" name="Freeform 193"/>
              <p:cNvSpPr>
                <a:spLocks/>
              </p:cNvSpPr>
              <p:nvPr/>
            </p:nvSpPr>
            <p:spPr bwMode="auto">
              <a:xfrm>
                <a:off x="5032" y="2848"/>
                <a:ext cx="74" cy="74"/>
              </a:xfrm>
              <a:custGeom>
                <a:avLst/>
                <a:gdLst>
                  <a:gd name="T0" fmla="*/ 66 w 46"/>
                  <a:gd name="T1" fmla="*/ 24 h 46"/>
                  <a:gd name="T2" fmla="*/ 50 w 46"/>
                  <a:gd name="T3" fmla="*/ 66 h 46"/>
                  <a:gd name="T4" fmla="*/ 6 w 46"/>
                  <a:gd name="T5" fmla="*/ 50 h 46"/>
                  <a:gd name="T6" fmla="*/ 24 w 46"/>
                  <a:gd name="T7" fmla="*/ 6 h 46"/>
                  <a:gd name="T8" fmla="*/ 66 w 46"/>
                  <a:gd name="T9" fmla="*/ 2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1" y="15"/>
                    </a:moveTo>
                    <a:cubicBezTo>
                      <a:pt x="46" y="25"/>
                      <a:pt x="41" y="37"/>
                      <a:pt x="31" y="41"/>
                    </a:cubicBezTo>
                    <a:cubicBezTo>
                      <a:pt x="20" y="46"/>
                      <a:pt x="9" y="41"/>
                      <a:pt x="4" y="31"/>
                    </a:cubicBezTo>
                    <a:cubicBezTo>
                      <a:pt x="0" y="21"/>
                      <a:pt x="5" y="9"/>
                      <a:pt x="15" y="4"/>
                    </a:cubicBezTo>
                    <a:cubicBezTo>
                      <a:pt x="25" y="0"/>
                      <a:pt x="37" y="5"/>
                      <a:pt x="41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7" name="Freeform 194"/>
              <p:cNvSpPr>
                <a:spLocks/>
              </p:cNvSpPr>
              <p:nvPr/>
            </p:nvSpPr>
            <p:spPr bwMode="auto">
              <a:xfrm>
                <a:off x="5056" y="2848"/>
                <a:ext cx="50" cy="66"/>
              </a:xfrm>
              <a:custGeom>
                <a:avLst/>
                <a:gdLst>
                  <a:gd name="T0" fmla="*/ 0 w 31"/>
                  <a:gd name="T1" fmla="*/ 6 h 41"/>
                  <a:gd name="T2" fmla="*/ 26 w 31"/>
                  <a:gd name="T3" fmla="*/ 66 h 41"/>
                  <a:gd name="T4" fmla="*/ 42 w 31"/>
                  <a:gd name="T5" fmla="*/ 24 h 41"/>
                  <a:gd name="T6" fmla="*/ 0 w 31"/>
                  <a:gd name="T7" fmla="*/ 6 h 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41">
                    <a:moveTo>
                      <a:pt x="0" y="4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6" y="37"/>
                      <a:pt x="31" y="25"/>
                      <a:pt x="26" y="15"/>
                    </a:cubicBezTo>
                    <a:cubicBezTo>
                      <a:pt x="22" y="5"/>
                      <a:pt x="10" y="0"/>
                      <a:pt x="0" y="4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8" name="Freeform 195"/>
              <p:cNvSpPr>
                <a:spLocks/>
              </p:cNvSpPr>
              <p:nvPr/>
            </p:nvSpPr>
            <p:spPr bwMode="auto">
              <a:xfrm>
                <a:off x="3940" y="3622"/>
                <a:ext cx="113" cy="33"/>
              </a:xfrm>
              <a:custGeom>
                <a:avLst/>
                <a:gdLst>
                  <a:gd name="T0" fmla="*/ 0 w 70"/>
                  <a:gd name="T1" fmla="*/ 3 h 20"/>
                  <a:gd name="T2" fmla="*/ 0 w 70"/>
                  <a:gd name="T3" fmla="*/ 3 h 20"/>
                  <a:gd name="T4" fmla="*/ 5 w 70"/>
                  <a:gd name="T5" fmla="*/ 0 h 20"/>
                  <a:gd name="T6" fmla="*/ 113 w 70"/>
                  <a:gd name="T7" fmla="*/ 26 h 20"/>
                  <a:gd name="T8" fmla="*/ 111 w 70"/>
                  <a:gd name="T9" fmla="*/ 33 h 20"/>
                  <a:gd name="T10" fmla="*/ 3 w 70"/>
                  <a:gd name="T11" fmla="*/ 7 h 20"/>
                  <a:gd name="T12" fmla="*/ 0 w 70"/>
                  <a:gd name="T13" fmla="*/ 3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0" h="20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9" name="Freeform 196"/>
              <p:cNvSpPr>
                <a:spLocks/>
              </p:cNvSpPr>
              <p:nvPr/>
            </p:nvSpPr>
            <p:spPr bwMode="auto">
              <a:xfrm>
                <a:off x="3948" y="3667"/>
                <a:ext cx="117" cy="12"/>
              </a:xfrm>
              <a:custGeom>
                <a:avLst/>
                <a:gdLst>
                  <a:gd name="T0" fmla="*/ 0 w 72"/>
                  <a:gd name="T1" fmla="*/ 9 h 7"/>
                  <a:gd name="T2" fmla="*/ 0 w 72"/>
                  <a:gd name="T3" fmla="*/ 9 h 7"/>
                  <a:gd name="T4" fmla="*/ 3 w 72"/>
                  <a:gd name="T5" fmla="*/ 5 h 7"/>
                  <a:gd name="T6" fmla="*/ 117 w 72"/>
                  <a:gd name="T7" fmla="*/ 0 h 7"/>
                  <a:gd name="T8" fmla="*/ 117 w 72"/>
                  <a:gd name="T9" fmla="*/ 7 h 7"/>
                  <a:gd name="T10" fmla="*/ 3 w 72"/>
                  <a:gd name="T11" fmla="*/ 12 h 7"/>
                  <a:gd name="T12" fmla="*/ 0 w 72"/>
                  <a:gd name="T13" fmla="*/ 9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2" h="7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0" name="Freeform 197"/>
              <p:cNvSpPr>
                <a:spLocks/>
              </p:cNvSpPr>
              <p:nvPr/>
            </p:nvSpPr>
            <p:spPr bwMode="auto">
              <a:xfrm>
                <a:off x="3969" y="3580"/>
                <a:ext cx="104" cy="62"/>
              </a:xfrm>
              <a:custGeom>
                <a:avLst/>
                <a:gdLst>
                  <a:gd name="T0" fmla="*/ 2 w 64"/>
                  <a:gd name="T1" fmla="*/ 2 h 38"/>
                  <a:gd name="T2" fmla="*/ 2 w 64"/>
                  <a:gd name="T3" fmla="*/ 2 h 38"/>
                  <a:gd name="T4" fmla="*/ 2 w 64"/>
                  <a:gd name="T5" fmla="*/ 7 h 38"/>
                  <a:gd name="T6" fmla="*/ 101 w 64"/>
                  <a:gd name="T7" fmla="*/ 62 h 38"/>
                  <a:gd name="T8" fmla="*/ 104 w 64"/>
                  <a:gd name="T9" fmla="*/ 55 h 38"/>
                  <a:gd name="T10" fmla="*/ 7 w 64"/>
                  <a:gd name="T11" fmla="*/ 0 h 38"/>
                  <a:gd name="T12" fmla="*/ 2 w 64"/>
                  <a:gd name="T13" fmla="*/ 2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4" h="38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1" name="Freeform 198"/>
              <p:cNvSpPr>
                <a:spLocks/>
              </p:cNvSpPr>
              <p:nvPr/>
            </p:nvSpPr>
            <p:spPr bwMode="auto">
              <a:xfrm>
                <a:off x="4032" y="3619"/>
                <a:ext cx="72" cy="71"/>
              </a:xfrm>
              <a:custGeom>
                <a:avLst/>
                <a:gdLst>
                  <a:gd name="T0" fmla="*/ 28 w 44"/>
                  <a:gd name="T1" fmla="*/ 66 h 44"/>
                  <a:gd name="T2" fmla="*/ 3 w 44"/>
                  <a:gd name="T3" fmla="*/ 27 h 44"/>
                  <a:gd name="T4" fmla="*/ 43 w 44"/>
                  <a:gd name="T5" fmla="*/ 3 h 44"/>
                  <a:gd name="T6" fmla="*/ 67 w 44"/>
                  <a:gd name="T7" fmla="*/ 44 h 44"/>
                  <a:gd name="T8" fmla="*/ 28 w 44"/>
                  <a:gd name="T9" fmla="*/ 66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17" y="41"/>
                    </a:moveTo>
                    <a:cubicBezTo>
                      <a:pt x="6" y="39"/>
                      <a:pt x="0" y="28"/>
                      <a:pt x="2" y="17"/>
                    </a:cubicBezTo>
                    <a:cubicBezTo>
                      <a:pt x="5" y="7"/>
                      <a:pt x="15" y="0"/>
                      <a:pt x="26" y="2"/>
                    </a:cubicBezTo>
                    <a:cubicBezTo>
                      <a:pt x="37" y="5"/>
                      <a:pt x="44" y="16"/>
                      <a:pt x="41" y="27"/>
                    </a:cubicBezTo>
                    <a:cubicBezTo>
                      <a:pt x="39" y="37"/>
                      <a:pt x="28" y="44"/>
                      <a:pt x="17" y="4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2" name="Freeform 199"/>
              <p:cNvSpPr>
                <a:spLocks/>
              </p:cNvSpPr>
              <p:nvPr/>
            </p:nvSpPr>
            <p:spPr bwMode="auto">
              <a:xfrm>
                <a:off x="4032" y="3646"/>
                <a:ext cx="67" cy="44"/>
              </a:xfrm>
              <a:custGeom>
                <a:avLst/>
                <a:gdLst>
                  <a:gd name="T0" fmla="*/ 67 w 41"/>
                  <a:gd name="T1" fmla="*/ 16 h 27"/>
                  <a:gd name="T2" fmla="*/ 3 w 41"/>
                  <a:gd name="T3" fmla="*/ 0 h 27"/>
                  <a:gd name="T4" fmla="*/ 28 w 41"/>
                  <a:gd name="T5" fmla="*/ 39 h 27"/>
                  <a:gd name="T6" fmla="*/ 67 w 41"/>
                  <a:gd name="T7" fmla="*/ 16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7">
                    <a:moveTo>
                      <a:pt x="41" y="1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1"/>
                      <a:pt x="6" y="22"/>
                      <a:pt x="17" y="24"/>
                    </a:cubicBezTo>
                    <a:cubicBezTo>
                      <a:pt x="28" y="27"/>
                      <a:pt x="39" y="20"/>
                      <a:pt x="41" y="1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3" name="Freeform 200"/>
              <p:cNvSpPr>
                <a:spLocks/>
              </p:cNvSpPr>
              <p:nvPr/>
            </p:nvSpPr>
            <p:spPr bwMode="auto">
              <a:xfrm>
                <a:off x="3985" y="2391"/>
                <a:ext cx="68" cy="46"/>
              </a:xfrm>
              <a:custGeom>
                <a:avLst/>
                <a:gdLst>
                  <a:gd name="T0" fmla="*/ 2 w 42"/>
                  <a:gd name="T1" fmla="*/ 44 h 28"/>
                  <a:gd name="T2" fmla="*/ 2 w 42"/>
                  <a:gd name="T3" fmla="*/ 44 h 28"/>
                  <a:gd name="T4" fmla="*/ 2 w 42"/>
                  <a:gd name="T5" fmla="*/ 41 h 28"/>
                  <a:gd name="T6" fmla="*/ 65 w 42"/>
                  <a:gd name="T7" fmla="*/ 0 h 28"/>
                  <a:gd name="T8" fmla="*/ 68 w 42"/>
                  <a:gd name="T9" fmla="*/ 5 h 28"/>
                  <a:gd name="T10" fmla="*/ 5 w 42"/>
                  <a:gd name="T11" fmla="*/ 46 h 28"/>
                  <a:gd name="T12" fmla="*/ 2 w 42"/>
                  <a:gd name="T13" fmla="*/ 4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28">
                    <a:moveTo>
                      <a:pt x="1" y="27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1" y="28"/>
                      <a:pt x="1" y="2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4" name="Freeform 201"/>
              <p:cNvSpPr>
                <a:spLocks/>
              </p:cNvSpPr>
              <p:nvPr/>
            </p:nvSpPr>
            <p:spPr bwMode="auto">
              <a:xfrm>
                <a:off x="4013" y="2396"/>
                <a:ext cx="55" cy="60"/>
              </a:xfrm>
              <a:custGeom>
                <a:avLst/>
                <a:gdLst>
                  <a:gd name="T0" fmla="*/ 2 w 34"/>
                  <a:gd name="T1" fmla="*/ 60 h 37"/>
                  <a:gd name="T2" fmla="*/ 2 w 34"/>
                  <a:gd name="T3" fmla="*/ 60 h 37"/>
                  <a:gd name="T4" fmla="*/ 2 w 34"/>
                  <a:gd name="T5" fmla="*/ 55 h 37"/>
                  <a:gd name="T6" fmla="*/ 52 w 34"/>
                  <a:gd name="T7" fmla="*/ 0 h 37"/>
                  <a:gd name="T8" fmla="*/ 55 w 34"/>
                  <a:gd name="T9" fmla="*/ 3 h 37"/>
                  <a:gd name="T10" fmla="*/ 5 w 34"/>
                  <a:gd name="T11" fmla="*/ 60 h 37"/>
                  <a:gd name="T12" fmla="*/ 2 w 34"/>
                  <a:gd name="T13" fmla="*/ 60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37">
                    <a:moveTo>
                      <a:pt x="1" y="37"/>
                    </a:moveTo>
                    <a:cubicBezTo>
                      <a:pt x="1" y="37"/>
                      <a:pt x="1" y="37"/>
                      <a:pt x="1" y="37"/>
                    </a:cubicBezTo>
                    <a:cubicBezTo>
                      <a:pt x="1" y="36"/>
                      <a:pt x="0" y="35"/>
                      <a:pt x="1" y="3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2" y="37"/>
                      <a:pt x="1" y="37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5" name="Freeform 202"/>
              <p:cNvSpPr>
                <a:spLocks/>
              </p:cNvSpPr>
              <p:nvPr/>
            </p:nvSpPr>
            <p:spPr bwMode="auto">
              <a:xfrm>
                <a:off x="3980" y="2377"/>
                <a:ext cx="75" cy="26"/>
              </a:xfrm>
              <a:custGeom>
                <a:avLst/>
                <a:gdLst>
                  <a:gd name="T0" fmla="*/ 0 w 46"/>
                  <a:gd name="T1" fmla="*/ 24 h 16"/>
                  <a:gd name="T2" fmla="*/ 0 w 46"/>
                  <a:gd name="T3" fmla="*/ 24 h 16"/>
                  <a:gd name="T4" fmla="*/ 3 w 46"/>
                  <a:gd name="T5" fmla="*/ 26 h 16"/>
                  <a:gd name="T6" fmla="*/ 75 w 46"/>
                  <a:gd name="T7" fmla="*/ 5 h 16"/>
                  <a:gd name="T8" fmla="*/ 73 w 46"/>
                  <a:gd name="T9" fmla="*/ 0 h 16"/>
                  <a:gd name="T10" fmla="*/ 2 w 46"/>
                  <a:gd name="T11" fmla="*/ 21 h 16"/>
                  <a:gd name="T12" fmla="*/ 0 w 46"/>
                  <a:gd name="T13" fmla="*/ 24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16">
                    <a:moveTo>
                      <a:pt x="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4"/>
                      <a:pt x="0" y="15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6" name="Freeform 203"/>
              <p:cNvSpPr>
                <a:spLocks/>
              </p:cNvSpPr>
              <p:nvPr/>
            </p:nvSpPr>
            <p:spPr bwMode="auto">
              <a:xfrm>
                <a:off x="4036" y="2364"/>
                <a:ext cx="50" cy="50"/>
              </a:xfrm>
              <a:custGeom>
                <a:avLst/>
                <a:gdLst>
                  <a:gd name="T0" fmla="*/ 35 w 31"/>
                  <a:gd name="T1" fmla="*/ 44 h 31"/>
                  <a:gd name="T2" fmla="*/ 6 w 31"/>
                  <a:gd name="T3" fmla="*/ 37 h 31"/>
                  <a:gd name="T4" fmla="*/ 13 w 31"/>
                  <a:gd name="T5" fmla="*/ 6 h 31"/>
                  <a:gd name="T6" fmla="*/ 44 w 31"/>
                  <a:gd name="T7" fmla="*/ 13 h 31"/>
                  <a:gd name="T8" fmla="*/ 35 w 31"/>
                  <a:gd name="T9" fmla="*/ 4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22" y="27"/>
                    </a:moveTo>
                    <a:cubicBezTo>
                      <a:pt x="16" y="31"/>
                      <a:pt x="8" y="29"/>
                      <a:pt x="4" y="23"/>
                    </a:cubicBezTo>
                    <a:cubicBezTo>
                      <a:pt x="0" y="16"/>
                      <a:pt x="2" y="8"/>
                      <a:pt x="8" y="4"/>
                    </a:cubicBezTo>
                    <a:cubicBezTo>
                      <a:pt x="15" y="0"/>
                      <a:pt x="23" y="2"/>
                      <a:pt x="27" y="8"/>
                    </a:cubicBezTo>
                    <a:cubicBezTo>
                      <a:pt x="31" y="15"/>
                      <a:pt x="29" y="23"/>
                      <a:pt x="22" y="27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7" name="Freeform 204"/>
              <p:cNvSpPr>
                <a:spLocks/>
              </p:cNvSpPr>
              <p:nvPr/>
            </p:nvSpPr>
            <p:spPr bwMode="auto">
              <a:xfrm>
                <a:off x="4042" y="2378"/>
                <a:ext cx="44" cy="36"/>
              </a:xfrm>
              <a:custGeom>
                <a:avLst/>
                <a:gdLst>
                  <a:gd name="T0" fmla="*/ 37 w 27"/>
                  <a:gd name="T1" fmla="*/ 0 h 22"/>
                  <a:gd name="T2" fmla="*/ 0 w 27"/>
                  <a:gd name="T3" fmla="*/ 23 h 22"/>
                  <a:gd name="T4" fmla="*/ 29 w 27"/>
                  <a:gd name="T5" fmla="*/ 29 h 22"/>
                  <a:gd name="T6" fmla="*/ 37 w 27"/>
                  <a:gd name="T7" fmla="*/ 0 h 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22">
                    <a:moveTo>
                      <a:pt x="23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4" y="20"/>
                      <a:pt x="12" y="22"/>
                      <a:pt x="18" y="18"/>
                    </a:cubicBezTo>
                    <a:cubicBezTo>
                      <a:pt x="25" y="14"/>
                      <a:pt x="27" y="6"/>
                      <a:pt x="23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6" name="Group 406"/>
            <p:cNvGrpSpPr>
              <a:grpSpLocks/>
            </p:cNvGrpSpPr>
            <p:nvPr/>
          </p:nvGrpSpPr>
          <p:grpSpPr bwMode="auto">
            <a:xfrm>
              <a:off x="5383215" y="3433770"/>
              <a:ext cx="3008314" cy="2692404"/>
              <a:chOff x="3391" y="2163"/>
              <a:chExt cx="1895" cy="1696"/>
            </a:xfrm>
          </p:grpSpPr>
          <p:sp>
            <p:nvSpPr>
              <p:cNvPr id="7" name="Freeform 206"/>
              <p:cNvSpPr>
                <a:spLocks/>
              </p:cNvSpPr>
              <p:nvPr/>
            </p:nvSpPr>
            <p:spPr bwMode="auto">
              <a:xfrm>
                <a:off x="4423" y="2286"/>
                <a:ext cx="92" cy="58"/>
              </a:xfrm>
              <a:custGeom>
                <a:avLst/>
                <a:gdLst>
                  <a:gd name="T0" fmla="*/ 2 w 57"/>
                  <a:gd name="T1" fmla="*/ 39 h 36"/>
                  <a:gd name="T2" fmla="*/ 8 w 57"/>
                  <a:gd name="T3" fmla="*/ 3 h 36"/>
                  <a:gd name="T4" fmla="*/ 11 w 57"/>
                  <a:gd name="T5" fmla="*/ 2 h 36"/>
                  <a:gd name="T6" fmla="*/ 89 w 57"/>
                  <a:gd name="T7" fmla="*/ 15 h 36"/>
                  <a:gd name="T8" fmla="*/ 92 w 57"/>
                  <a:gd name="T9" fmla="*/ 19 h 36"/>
                  <a:gd name="T10" fmla="*/ 86 w 57"/>
                  <a:gd name="T11" fmla="*/ 55 h 36"/>
                  <a:gd name="T12" fmla="*/ 81 w 57"/>
                  <a:gd name="T13" fmla="*/ 58 h 36"/>
                  <a:gd name="T14" fmla="*/ 5 w 57"/>
                  <a:gd name="T15" fmla="*/ 44 h 36"/>
                  <a:gd name="T16" fmla="*/ 2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1" y="24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0"/>
                      <a:pt x="7" y="1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10"/>
                      <a:pt x="57" y="11"/>
                      <a:pt x="57" y="1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5"/>
                      <a:pt x="51" y="36"/>
                      <a:pt x="50" y="3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5"/>
                      <a:pt x="1" y="2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" name="Freeform 207"/>
              <p:cNvSpPr>
                <a:spLocks/>
              </p:cNvSpPr>
              <p:nvPr/>
            </p:nvSpPr>
            <p:spPr bwMode="auto">
              <a:xfrm>
                <a:off x="4431" y="2289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" name="Freeform 208"/>
              <p:cNvSpPr>
                <a:spLocks/>
              </p:cNvSpPr>
              <p:nvPr/>
            </p:nvSpPr>
            <p:spPr bwMode="auto">
              <a:xfrm>
                <a:off x="4444" y="2293"/>
                <a:ext cx="14" cy="12"/>
              </a:xfrm>
              <a:custGeom>
                <a:avLst/>
                <a:gdLst>
                  <a:gd name="T0" fmla="*/ 13 w 14"/>
                  <a:gd name="T1" fmla="*/ 12 h 12"/>
                  <a:gd name="T2" fmla="*/ 0 w 14"/>
                  <a:gd name="T3" fmla="*/ 11 h 12"/>
                  <a:gd name="T4" fmla="*/ 3 w 14"/>
                  <a:gd name="T5" fmla="*/ 0 h 12"/>
                  <a:gd name="T6" fmla="*/ 14 w 14"/>
                  <a:gd name="T7" fmla="*/ 1 h 12"/>
                  <a:gd name="T8" fmla="*/ 13 w 14"/>
                  <a:gd name="T9" fmla="*/ 1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3" y="12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Freeform 209"/>
              <p:cNvSpPr>
                <a:spLocks/>
              </p:cNvSpPr>
              <p:nvPr/>
            </p:nvSpPr>
            <p:spPr bwMode="auto">
              <a:xfrm>
                <a:off x="4458" y="2294"/>
                <a:ext cx="13" cy="15"/>
              </a:xfrm>
              <a:custGeom>
                <a:avLst/>
                <a:gdLst>
                  <a:gd name="T0" fmla="*/ 12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2 h 15"/>
                  <a:gd name="T8" fmla="*/ 12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2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210"/>
              <p:cNvSpPr>
                <a:spLocks/>
              </p:cNvSpPr>
              <p:nvPr/>
            </p:nvSpPr>
            <p:spPr bwMode="auto">
              <a:xfrm>
                <a:off x="4428" y="2302"/>
                <a:ext cx="14" cy="15"/>
              </a:xfrm>
              <a:custGeom>
                <a:avLst/>
                <a:gdLst>
                  <a:gd name="T0" fmla="*/ 13 w 14"/>
                  <a:gd name="T1" fmla="*/ 15 h 15"/>
                  <a:gd name="T2" fmla="*/ 0 w 14"/>
                  <a:gd name="T3" fmla="*/ 12 h 15"/>
                  <a:gd name="T4" fmla="*/ 3 w 14"/>
                  <a:gd name="T5" fmla="*/ 0 h 15"/>
                  <a:gd name="T6" fmla="*/ 14 w 14"/>
                  <a:gd name="T7" fmla="*/ 2 h 15"/>
                  <a:gd name="T8" fmla="*/ 13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3" y="15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Freeform 211"/>
              <p:cNvSpPr>
                <a:spLocks/>
              </p:cNvSpPr>
              <p:nvPr/>
            </p:nvSpPr>
            <p:spPr bwMode="auto">
              <a:xfrm>
                <a:off x="4442" y="230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" name="Freeform 212"/>
              <p:cNvSpPr>
                <a:spLocks/>
              </p:cNvSpPr>
              <p:nvPr/>
            </p:nvSpPr>
            <p:spPr bwMode="auto">
              <a:xfrm>
                <a:off x="4455" y="2307"/>
                <a:ext cx="15" cy="15"/>
              </a:xfrm>
              <a:custGeom>
                <a:avLst/>
                <a:gdLst>
                  <a:gd name="T0" fmla="*/ 12 w 15"/>
                  <a:gd name="T1" fmla="*/ 15 h 15"/>
                  <a:gd name="T2" fmla="*/ 0 w 15"/>
                  <a:gd name="T3" fmla="*/ 11 h 15"/>
                  <a:gd name="T4" fmla="*/ 3 w 15"/>
                  <a:gd name="T5" fmla="*/ 0 h 15"/>
                  <a:gd name="T6" fmla="*/ 15 w 15"/>
                  <a:gd name="T7" fmla="*/ 2 h 15"/>
                  <a:gd name="T8" fmla="*/ 12 w 15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2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" name="Freeform 213"/>
              <p:cNvSpPr>
                <a:spLocks/>
              </p:cNvSpPr>
              <p:nvPr/>
            </p:nvSpPr>
            <p:spPr bwMode="auto">
              <a:xfrm>
                <a:off x="4471" y="2297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2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" name="Freeform 214"/>
              <p:cNvSpPr>
                <a:spLocks/>
              </p:cNvSpPr>
              <p:nvPr/>
            </p:nvSpPr>
            <p:spPr bwMode="auto">
              <a:xfrm>
                <a:off x="4486" y="2299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3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" name="Freeform 215"/>
              <p:cNvSpPr>
                <a:spLocks/>
              </p:cNvSpPr>
              <p:nvPr/>
            </p:nvSpPr>
            <p:spPr bwMode="auto">
              <a:xfrm>
                <a:off x="4499" y="2302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1 w 8"/>
                  <a:gd name="T7" fmla="*/ 2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" name="Freeform 216"/>
              <p:cNvSpPr>
                <a:spLocks/>
              </p:cNvSpPr>
              <p:nvPr/>
            </p:nvSpPr>
            <p:spPr bwMode="auto">
              <a:xfrm>
                <a:off x="4470" y="2310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2 h 13"/>
                  <a:gd name="T4" fmla="*/ 1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2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" name="Freeform 217"/>
              <p:cNvSpPr>
                <a:spLocks/>
              </p:cNvSpPr>
              <p:nvPr/>
            </p:nvSpPr>
            <p:spPr bwMode="auto">
              <a:xfrm>
                <a:off x="4483" y="2312"/>
                <a:ext cx="14" cy="15"/>
              </a:xfrm>
              <a:custGeom>
                <a:avLst/>
                <a:gdLst>
                  <a:gd name="T0" fmla="*/ 11 w 14"/>
                  <a:gd name="T1" fmla="*/ 15 h 15"/>
                  <a:gd name="T2" fmla="*/ 0 w 14"/>
                  <a:gd name="T3" fmla="*/ 11 h 15"/>
                  <a:gd name="T4" fmla="*/ 3 w 14"/>
                  <a:gd name="T5" fmla="*/ 0 h 15"/>
                  <a:gd name="T6" fmla="*/ 14 w 14"/>
                  <a:gd name="T7" fmla="*/ 3 h 15"/>
                  <a:gd name="T8" fmla="*/ 11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1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9" name="Freeform 218"/>
              <p:cNvSpPr>
                <a:spLocks/>
              </p:cNvSpPr>
              <p:nvPr/>
            </p:nvSpPr>
            <p:spPr bwMode="auto">
              <a:xfrm>
                <a:off x="4497" y="231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0" name="Freeform 219"/>
              <p:cNvSpPr>
                <a:spLocks/>
              </p:cNvSpPr>
              <p:nvPr/>
            </p:nvSpPr>
            <p:spPr bwMode="auto">
              <a:xfrm>
                <a:off x="4426" y="2315"/>
                <a:ext cx="13" cy="15"/>
              </a:xfrm>
              <a:custGeom>
                <a:avLst/>
                <a:gdLst>
                  <a:gd name="T0" fmla="*/ 11 w 8"/>
                  <a:gd name="T1" fmla="*/ 15 h 9"/>
                  <a:gd name="T2" fmla="*/ 3 w 8"/>
                  <a:gd name="T3" fmla="*/ 13 h 9"/>
                  <a:gd name="T4" fmla="*/ 0 w 8"/>
                  <a:gd name="T5" fmla="*/ 8 h 9"/>
                  <a:gd name="T6" fmla="*/ 2 w 8"/>
                  <a:gd name="T7" fmla="*/ 0 h 9"/>
                  <a:gd name="T8" fmla="*/ 13 w 8"/>
                  <a:gd name="T9" fmla="*/ 2 h 9"/>
                  <a:gd name="T10" fmla="*/ 11 w 8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7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1" name="Freeform 220"/>
              <p:cNvSpPr>
                <a:spLocks/>
              </p:cNvSpPr>
              <p:nvPr/>
            </p:nvSpPr>
            <p:spPr bwMode="auto">
              <a:xfrm>
                <a:off x="4439" y="2318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2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" name="Freeform 221"/>
              <p:cNvSpPr>
                <a:spLocks/>
              </p:cNvSpPr>
              <p:nvPr/>
            </p:nvSpPr>
            <p:spPr bwMode="auto">
              <a:xfrm>
                <a:off x="4454" y="2320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1 w 13"/>
                  <a:gd name="T5" fmla="*/ 0 h 15"/>
                  <a:gd name="T6" fmla="*/ 13 w 13"/>
                  <a:gd name="T7" fmla="*/ 2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Freeform 222"/>
              <p:cNvSpPr>
                <a:spLocks/>
              </p:cNvSpPr>
              <p:nvPr/>
            </p:nvSpPr>
            <p:spPr bwMode="auto">
              <a:xfrm>
                <a:off x="4467" y="2323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2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" name="Freeform 223"/>
              <p:cNvSpPr>
                <a:spLocks/>
              </p:cNvSpPr>
              <p:nvPr/>
            </p:nvSpPr>
            <p:spPr bwMode="auto">
              <a:xfrm>
                <a:off x="4481" y="2325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Freeform 224"/>
              <p:cNvSpPr>
                <a:spLocks/>
              </p:cNvSpPr>
              <p:nvPr/>
            </p:nvSpPr>
            <p:spPr bwMode="auto">
              <a:xfrm>
                <a:off x="4494" y="2328"/>
                <a:ext cx="15" cy="13"/>
              </a:xfrm>
              <a:custGeom>
                <a:avLst/>
                <a:gdLst>
                  <a:gd name="T0" fmla="*/ 8 w 9"/>
                  <a:gd name="T1" fmla="*/ 13 h 8"/>
                  <a:gd name="T2" fmla="*/ 0 w 9"/>
                  <a:gd name="T3" fmla="*/ 11 h 8"/>
                  <a:gd name="T4" fmla="*/ 2 w 9"/>
                  <a:gd name="T5" fmla="*/ 0 h 8"/>
                  <a:gd name="T6" fmla="*/ 15 w 9"/>
                  <a:gd name="T7" fmla="*/ 2 h 8"/>
                  <a:gd name="T8" fmla="*/ 13 w 9"/>
                  <a:gd name="T9" fmla="*/ 10 h 8"/>
                  <a:gd name="T10" fmla="*/ 8 w 9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Freeform 225"/>
              <p:cNvSpPr>
                <a:spLocks/>
              </p:cNvSpPr>
              <p:nvPr/>
            </p:nvSpPr>
            <p:spPr bwMode="auto">
              <a:xfrm>
                <a:off x="4560" y="2312"/>
                <a:ext cx="93" cy="58"/>
              </a:xfrm>
              <a:custGeom>
                <a:avLst/>
                <a:gdLst>
                  <a:gd name="T0" fmla="*/ 0 w 57"/>
                  <a:gd name="T1" fmla="*/ 39 h 36"/>
                  <a:gd name="T2" fmla="*/ 7 w 57"/>
                  <a:gd name="T3" fmla="*/ 3 h 36"/>
                  <a:gd name="T4" fmla="*/ 11 w 57"/>
                  <a:gd name="T5" fmla="*/ 0 h 36"/>
                  <a:gd name="T6" fmla="*/ 90 w 57"/>
                  <a:gd name="T7" fmla="*/ 15 h 36"/>
                  <a:gd name="T8" fmla="*/ 91 w 57"/>
                  <a:gd name="T9" fmla="*/ 19 h 36"/>
                  <a:gd name="T10" fmla="*/ 85 w 57"/>
                  <a:gd name="T11" fmla="*/ 55 h 36"/>
                  <a:gd name="T12" fmla="*/ 82 w 57"/>
                  <a:gd name="T13" fmla="*/ 58 h 36"/>
                  <a:gd name="T14" fmla="*/ 3 w 57"/>
                  <a:gd name="T15" fmla="*/ 44 h 36"/>
                  <a:gd name="T16" fmla="*/ 0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0" y="24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0"/>
                      <a:pt x="7" y="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9"/>
                      <a:pt x="57" y="11"/>
                      <a:pt x="56" y="12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5"/>
                      <a:pt x="51" y="36"/>
                      <a:pt x="50" y="3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6"/>
                      <a:pt x="0" y="25"/>
                      <a:pt x="0" y="2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Freeform 226"/>
              <p:cNvSpPr>
                <a:spLocks/>
              </p:cNvSpPr>
              <p:nvPr/>
            </p:nvSpPr>
            <p:spPr bwMode="auto">
              <a:xfrm>
                <a:off x="4569" y="2315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Freeform 227"/>
              <p:cNvSpPr>
                <a:spLocks/>
              </p:cNvSpPr>
              <p:nvPr/>
            </p:nvSpPr>
            <p:spPr bwMode="auto">
              <a:xfrm>
                <a:off x="4582" y="2317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Freeform 228"/>
              <p:cNvSpPr>
                <a:spLocks/>
              </p:cNvSpPr>
              <p:nvPr/>
            </p:nvSpPr>
            <p:spPr bwMode="auto">
              <a:xfrm>
                <a:off x="4595" y="2320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Freeform 229"/>
              <p:cNvSpPr>
                <a:spLocks/>
              </p:cNvSpPr>
              <p:nvPr/>
            </p:nvSpPr>
            <p:spPr bwMode="auto">
              <a:xfrm>
                <a:off x="4565" y="2328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2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Freeform 230"/>
              <p:cNvSpPr>
                <a:spLocks/>
              </p:cNvSpPr>
              <p:nvPr/>
            </p:nvSpPr>
            <p:spPr bwMode="auto">
              <a:xfrm>
                <a:off x="4578" y="2330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4 w 15"/>
                  <a:gd name="T5" fmla="*/ 0 h 14"/>
                  <a:gd name="T6" fmla="*/ 15 w 15"/>
                  <a:gd name="T7" fmla="*/ 3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Freeform 231"/>
              <p:cNvSpPr>
                <a:spLocks/>
              </p:cNvSpPr>
              <p:nvPr/>
            </p:nvSpPr>
            <p:spPr bwMode="auto">
              <a:xfrm>
                <a:off x="4593" y="2333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1 h 13"/>
                  <a:gd name="T4" fmla="*/ 2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Freeform 232"/>
              <p:cNvSpPr>
                <a:spLocks/>
              </p:cNvSpPr>
              <p:nvPr/>
            </p:nvSpPr>
            <p:spPr bwMode="auto">
              <a:xfrm>
                <a:off x="4609" y="2322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Freeform 233"/>
              <p:cNvSpPr>
                <a:spLocks/>
              </p:cNvSpPr>
              <p:nvPr/>
            </p:nvSpPr>
            <p:spPr bwMode="auto">
              <a:xfrm>
                <a:off x="4622" y="2325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1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Freeform 234"/>
              <p:cNvSpPr>
                <a:spLocks/>
              </p:cNvSpPr>
              <p:nvPr/>
            </p:nvSpPr>
            <p:spPr bwMode="auto">
              <a:xfrm>
                <a:off x="4637" y="2328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0 w 8"/>
                  <a:gd name="T7" fmla="*/ 0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Freeform 235"/>
              <p:cNvSpPr>
                <a:spLocks/>
              </p:cNvSpPr>
              <p:nvPr/>
            </p:nvSpPr>
            <p:spPr bwMode="auto">
              <a:xfrm>
                <a:off x="4606" y="2335"/>
                <a:ext cx="14" cy="14"/>
              </a:xfrm>
              <a:custGeom>
                <a:avLst/>
                <a:gdLst>
                  <a:gd name="T0" fmla="*/ 13 w 14"/>
                  <a:gd name="T1" fmla="*/ 14 h 14"/>
                  <a:gd name="T2" fmla="*/ 0 w 14"/>
                  <a:gd name="T3" fmla="*/ 13 h 14"/>
                  <a:gd name="T4" fmla="*/ 3 w 14"/>
                  <a:gd name="T5" fmla="*/ 0 h 14"/>
                  <a:gd name="T6" fmla="*/ 14 w 14"/>
                  <a:gd name="T7" fmla="*/ 3 h 14"/>
                  <a:gd name="T8" fmla="*/ 13 w 14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3" y="14"/>
                    </a:moveTo>
                    <a:lnTo>
                      <a:pt x="0" y="13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Freeform 236"/>
              <p:cNvSpPr>
                <a:spLocks/>
              </p:cNvSpPr>
              <p:nvPr/>
            </p:nvSpPr>
            <p:spPr bwMode="auto">
              <a:xfrm>
                <a:off x="4620" y="233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1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1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Freeform 237"/>
              <p:cNvSpPr>
                <a:spLocks/>
              </p:cNvSpPr>
              <p:nvPr/>
            </p:nvSpPr>
            <p:spPr bwMode="auto">
              <a:xfrm>
                <a:off x="4633" y="2341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Freeform 238"/>
              <p:cNvSpPr>
                <a:spLocks/>
              </p:cNvSpPr>
              <p:nvPr/>
            </p:nvSpPr>
            <p:spPr bwMode="auto">
              <a:xfrm>
                <a:off x="4564" y="2341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3 w 8"/>
                  <a:gd name="T3" fmla="*/ 11 h 8"/>
                  <a:gd name="T4" fmla="*/ 0 w 8"/>
                  <a:gd name="T5" fmla="*/ 8 h 8"/>
                  <a:gd name="T6" fmla="*/ 2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Freeform 239"/>
              <p:cNvSpPr>
                <a:spLocks/>
              </p:cNvSpPr>
              <p:nvPr/>
            </p:nvSpPr>
            <p:spPr bwMode="auto">
              <a:xfrm>
                <a:off x="4577" y="2343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Freeform 240"/>
              <p:cNvSpPr>
                <a:spLocks/>
              </p:cNvSpPr>
              <p:nvPr/>
            </p:nvSpPr>
            <p:spPr bwMode="auto">
              <a:xfrm>
                <a:off x="4590" y="2346"/>
                <a:ext cx="14" cy="13"/>
              </a:xfrm>
              <a:custGeom>
                <a:avLst/>
                <a:gdLst>
                  <a:gd name="T0" fmla="*/ 13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3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Freeform 241"/>
              <p:cNvSpPr>
                <a:spLocks/>
              </p:cNvSpPr>
              <p:nvPr/>
            </p:nvSpPr>
            <p:spPr bwMode="auto">
              <a:xfrm>
                <a:off x="4604" y="234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Freeform 242"/>
              <p:cNvSpPr>
                <a:spLocks/>
              </p:cNvSpPr>
              <p:nvPr/>
            </p:nvSpPr>
            <p:spPr bwMode="auto">
              <a:xfrm>
                <a:off x="4617" y="2351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3 w 15"/>
                  <a:gd name="T5" fmla="*/ 0 h 14"/>
                  <a:gd name="T6" fmla="*/ 15 w 15"/>
                  <a:gd name="T7" fmla="*/ 1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1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Freeform 243"/>
              <p:cNvSpPr>
                <a:spLocks/>
              </p:cNvSpPr>
              <p:nvPr/>
            </p:nvSpPr>
            <p:spPr bwMode="auto">
              <a:xfrm>
                <a:off x="4632" y="2354"/>
                <a:ext cx="13" cy="13"/>
              </a:xfrm>
              <a:custGeom>
                <a:avLst/>
                <a:gdLst>
                  <a:gd name="T0" fmla="*/ 8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3 w 8"/>
                  <a:gd name="T7" fmla="*/ 2 h 8"/>
                  <a:gd name="T8" fmla="*/ 11 w 8"/>
                  <a:gd name="T9" fmla="*/ 10 h 8"/>
                  <a:gd name="T10" fmla="*/ 8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Freeform 244"/>
              <p:cNvSpPr>
                <a:spLocks/>
              </p:cNvSpPr>
              <p:nvPr/>
            </p:nvSpPr>
            <p:spPr bwMode="auto">
              <a:xfrm>
                <a:off x="4512" y="2302"/>
                <a:ext cx="52" cy="52"/>
              </a:xfrm>
              <a:custGeom>
                <a:avLst/>
                <a:gdLst>
                  <a:gd name="T0" fmla="*/ 50 w 32"/>
                  <a:gd name="T1" fmla="*/ 31 h 32"/>
                  <a:gd name="T2" fmla="*/ 21 w 32"/>
                  <a:gd name="T3" fmla="*/ 50 h 32"/>
                  <a:gd name="T4" fmla="*/ 2 w 32"/>
                  <a:gd name="T5" fmla="*/ 21 h 32"/>
                  <a:gd name="T6" fmla="*/ 31 w 32"/>
                  <a:gd name="T7" fmla="*/ 2 h 32"/>
                  <a:gd name="T8" fmla="*/ 50 w 32"/>
                  <a:gd name="T9" fmla="*/ 31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1" y="19"/>
                    </a:moveTo>
                    <a:cubicBezTo>
                      <a:pt x="29" y="27"/>
                      <a:pt x="21" y="32"/>
                      <a:pt x="13" y="31"/>
                    </a:cubicBezTo>
                    <a:cubicBezTo>
                      <a:pt x="5" y="29"/>
                      <a:pt x="0" y="21"/>
                      <a:pt x="1" y="13"/>
                    </a:cubicBezTo>
                    <a:cubicBezTo>
                      <a:pt x="3" y="5"/>
                      <a:pt x="11" y="0"/>
                      <a:pt x="19" y="1"/>
                    </a:cubicBezTo>
                    <a:cubicBezTo>
                      <a:pt x="27" y="3"/>
                      <a:pt x="32" y="11"/>
                      <a:pt x="31" y="1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Freeform 245"/>
              <p:cNvSpPr>
                <a:spLocks/>
              </p:cNvSpPr>
              <p:nvPr/>
            </p:nvSpPr>
            <p:spPr bwMode="auto">
              <a:xfrm>
                <a:off x="4533" y="2304"/>
                <a:ext cx="31" cy="50"/>
              </a:xfrm>
              <a:custGeom>
                <a:avLst/>
                <a:gdLst>
                  <a:gd name="T0" fmla="*/ 10 w 19"/>
                  <a:gd name="T1" fmla="*/ 0 h 31"/>
                  <a:gd name="T2" fmla="*/ 10 w 19"/>
                  <a:gd name="T3" fmla="*/ 0 h 31"/>
                  <a:gd name="T4" fmla="*/ 0 w 19"/>
                  <a:gd name="T5" fmla="*/ 48 h 31"/>
                  <a:gd name="T6" fmla="*/ 0 w 19"/>
                  <a:gd name="T7" fmla="*/ 48 h 31"/>
                  <a:gd name="T8" fmla="*/ 29 w 19"/>
                  <a:gd name="T9" fmla="*/ 29 h 31"/>
                  <a:gd name="T10" fmla="*/ 10 w 19"/>
                  <a:gd name="T11" fmla="*/ 0 h 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31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1"/>
                      <a:pt x="16" y="26"/>
                      <a:pt x="18" y="18"/>
                    </a:cubicBezTo>
                    <a:cubicBezTo>
                      <a:pt x="19" y="10"/>
                      <a:pt x="14" y="2"/>
                      <a:pt x="6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Freeform 246"/>
              <p:cNvSpPr>
                <a:spLocks/>
              </p:cNvSpPr>
              <p:nvPr/>
            </p:nvSpPr>
            <p:spPr bwMode="auto">
              <a:xfrm>
                <a:off x="3533" y="2730"/>
                <a:ext cx="127" cy="123"/>
              </a:xfrm>
              <a:custGeom>
                <a:avLst/>
                <a:gdLst>
                  <a:gd name="T0" fmla="*/ 36 w 78"/>
                  <a:gd name="T1" fmla="*/ 121 h 76"/>
                  <a:gd name="T2" fmla="*/ 2 w 78"/>
                  <a:gd name="T3" fmla="*/ 83 h 76"/>
                  <a:gd name="T4" fmla="*/ 2 w 78"/>
                  <a:gd name="T5" fmla="*/ 76 h 76"/>
                  <a:gd name="T6" fmla="*/ 85 w 78"/>
                  <a:gd name="T7" fmla="*/ 2 h 76"/>
                  <a:gd name="T8" fmla="*/ 91 w 78"/>
                  <a:gd name="T9" fmla="*/ 2 h 76"/>
                  <a:gd name="T10" fmla="*/ 125 w 78"/>
                  <a:gd name="T11" fmla="*/ 39 h 76"/>
                  <a:gd name="T12" fmla="*/ 125 w 78"/>
                  <a:gd name="T13" fmla="*/ 47 h 76"/>
                  <a:gd name="T14" fmla="*/ 44 w 78"/>
                  <a:gd name="T15" fmla="*/ 121 h 76"/>
                  <a:gd name="T16" fmla="*/ 36 w 78"/>
                  <a:gd name="T17" fmla="*/ 121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8" h="76">
                    <a:moveTo>
                      <a:pt x="22" y="75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1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8" y="26"/>
                      <a:pt x="78" y="28"/>
                      <a:pt x="77" y="2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5" y="76"/>
                      <a:pt x="23" y="76"/>
                      <a:pt x="22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Freeform 247"/>
              <p:cNvSpPr>
                <a:spLocks/>
              </p:cNvSpPr>
              <p:nvPr/>
            </p:nvSpPr>
            <p:spPr bwMode="auto">
              <a:xfrm>
                <a:off x="3538" y="2798"/>
                <a:ext cx="21" cy="24"/>
              </a:xfrm>
              <a:custGeom>
                <a:avLst/>
                <a:gdLst>
                  <a:gd name="T0" fmla="*/ 21 w 13"/>
                  <a:gd name="T1" fmla="*/ 13 h 15"/>
                  <a:gd name="T2" fmla="*/ 10 w 13"/>
                  <a:gd name="T3" fmla="*/ 24 h 15"/>
                  <a:gd name="T4" fmla="*/ 2 w 13"/>
                  <a:gd name="T5" fmla="*/ 16 h 15"/>
                  <a:gd name="T6" fmla="*/ 2 w 13"/>
                  <a:gd name="T7" fmla="*/ 8 h 15"/>
                  <a:gd name="T8" fmla="*/ 11 w 13"/>
                  <a:gd name="T9" fmla="*/ 0 h 15"/>
                  <a:gd name="T10" fmla="*/ 21 w 13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5">
                    <a:moveTo>
                      <a:pt x="13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8"/>
                      <a:pt x="0" y="7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Freeform 248"/>
              <p:cNvSpPr>
                <a:spLocks/>
              </p:cNvSpPr>
              <p:nvPr/>
            </p:nvSpPr>
            <p:spPr bwMode="auto">
              <a:xfrm>
                <a:off x="3551" y="2785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1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Freeform 249"/>
              <p:cNvSpPr>
                <a:spLocks/>
              </p:cNvSpPr>
              <p:nvPr/>
            </p:nvSpPr>
            <p:spPr bwMode="auto">
              <a:xfrm>
                <a:off x="3566" y="2772"/>
                <a:ext cx="22" cy="24"/>
              </a:xfrm>
              <a:custGeom>
                <a:avLst/>
                <a:gdLst>
                  <a:gd name="T0" fmla="*/ 22 w 22"/>
                  <a:gd name="T1" fmla="*/ 13 h 24"/>
                  <a:gd name="T2" fmla="*/ 11 w 22"/>
                  <a:gd name="T3" fmla="*/ 24 h 24"/>
                  <a:gd name="T4" fmla="*/ 0 w 22"/>
                  <a:gd name="T5" fmla="*/ 11 h 24"/>
                  <a:gd name="T6" fmla="*/ 11 w 22"/>
                  <a:gd name="T7" fmla="*/ 0 h 24"/>
                  <a:gd name="T8" fmla="*/ 22 w 22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Freeform 250"/>
              <p:cNvSpPr>
                <a:spLocks/>
              </p:cNvSpPr>
              <p:nvPr/>
            </p:nvSpPr>
            <p:spPr bwMode="auto">
              <a:xfrm>
                <a:off x="3550" y="2812"/>
                <a:ext cx="22" cy="23"/>
              </a:xfrm>
              <a:custGeom>
                <a:avLst/>
                <a:gdLst>
                  <a:gd name="T0" fmla="*/ 22 w 22"/>
                  <a:gd name="T1" fmla="*/ 13 h 23"/>
                  <a:gd name="T2" fmla="*/ 11 w 22"/>
                  <a:gd name="T3" fmla="*/ 23 h 23"/>
                  <a:gd name="T4" fmla="*/ 0 w 22"/>
                  <a:gd name="T5" fmla="*/ 12 h 23"/>
                  <a:gd name="T6" fmla="*/ 11 w 22"/>
                  <a:gd name="T7" fmla="*/ 0 h 23"/>
                  <a:gd name="T8" fmla="*/ 22 w 22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Freeform 251"/>
              <p:cNvSpPr>
                <a:spLocks/>
              </p:cNvSpPr>
              <p:nvPr/>
            </p:nvSpPr>
            <p:spPr bwMode="auto">
              <a:xfrm>
                <a:off x="3564" y="2799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0 w 23"/>
                  <a:gd name="T3" fmla="*/ 23 h 23"/>
                  <a:gd name="T4" fmla="*/ 0 w 23"/>
                  <a:gd name="T5" fmla="*/ 12 h 23"/>
                  <a:gd name="T6" fmla="*/ 11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0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Freeform 252"/>
              <p:cNvSpPr>
                <a:spLocks/>
              </p:cNvSpPr>
              <p:nvPr/>
            </p:nvSpPr>
            <p:spPr bwMode="auto">
              <a:xfrm>
                <a:off x="3577" y="2786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Freeform 253"/>
              <p:cNvSpPr>
                <a:spLocks/>
              </p:cNvSpPr>
              <p:nvPr/>
            </p:nvSpPr>
            <p:spPr bwMode="auto">
              <a:xfrm>
                <a:off x="3580" y="2759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Freeform 254"/>
              <p:cNvSpPr>
                <a:spLocks/>
              </p:cNvSpPr>
              <p:nvPr/>
            </p:nvSpPr>
            <p:spPr bwMode="auto">
              <a:xfrm>
                <a:off x="3595" y="2746"/>
                <a:ext cx="23" cy="23"/>
              </a:xfrm>
              <a:custGeom>
                <a:avLst/>
                <a:gdLst>
                  <a:gd name="T0" fmla="*/ 23 w 23"/>
                  <a:gd name="T1" fmla="*/ 13 h 23"/>
                  <a:gd name="T2" fmla="*/ 10 w 23"/>
                  <a:gd name="T3" fmla="*/ 23 h 23"/>
                  <a:gd name="T4" fmla="*/ 0 w 23"/>
                  <a:gd name="T5" fmla="*/ 11 h 23"/>
                  <a:gd name="T6" fmla="*/ 11 w 23"/>
                  <a:gd name="T7" fmla="*/ 0 h 23"/>
                  <a:gd name="T8" fmla="*/ 23 w 23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3"/>
                    </a:moveTo>
                    <a:lnTo>
                      <a:pt x="10" y="23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Freeform 255"/>
              <p:cNvSpPr>
                <a:spLocks/>
              </p:cNvSpPr>
              <p:nvPr/>
            </p:nvSpPr>
            <p:spPr bwMode="auto">
              <a:xfrm>
                <a:off x="3608" y="2735"/>
                <a:ext cx="24" cy="21"/>
              </a:xfrm>
              <a:custGeom>
                <a:avLst/>
                <a:gdLst>
                  <a:gd name="T0" fmla="*/ 24 w 15"/>
                  <a:gd name="T1" fmla="*/ 11 h 13"/>
                  <a:gd name="T2" fmla="*/ 11 w 15"/>
                  <a:gd name="T3" fmla="*/ 21 h 13"/>
                  <a:gd name="T4" fmla="*/ 0 w 15"/>
                  <a:gd name="T5" fmla="*/ 10 h 13"/>
                  <a:gd name="T6" fmla="*/ 10 w 15"/>
                  <a:gd name="T7" fmla="*/ 2 h 13"/>
                  <a:gd name="T8" fmla="*/ 16 w 15"/>
                  <a:gd name="T9" fmla="*/ 2 h 13"/>
                  <a:gd name="T10" fmla="*/ 24 w 15"/>
                  <a:gd name="T11" fmla="*/ 11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Freeform 256"/>
              <p:cNvSpPr>
                <a:spLocks/>
              </p:cNvSpPr>
              <p:nvPr/>
            </p:nvSpPr>
            <p:spPr bwMode="auto">
              <a:xfrm>
                <a:off x="3592" y="2773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0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Freeform 257"/>
              <p:cNvSpPr>
                <a:spLocks/>
              </p:cNvSpPr>
              <p:nvPr/>
            </p:nvSpPr>
            <p:spPr bwMode="auto">
              <a:xfrm>
                <a:off x="3606" y="2759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Freeform 258"/>
              <p:cNvSpPr>
                <a:spLocks/>
              </p:cNvSpPr>
              <p:nvPr/>
            </p:nvSpPr>
            <p:spPr bwMode="auto">
              <a:xfrm>
                <a:off x="3621" y="274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Freeform 259"/>
              <p:cNvSpPr>
                <a:spLocks/>
              </p:cNvSpPr>
              <p:nvPr/>
            </p:nvSpPr>
            <p:spPr bwMode="auto">
              <a:xfrm>
                <a:off x="3561" y="2825"/>
                <a:ext cx="24" cy="23"/>
              </a:xfrm>
              <a:custGeom>
                <a:avLst/>
                <a:gdLst>
                  <a:gd name="T0" fmla="*/ 24 w 15"/>
                  <a:gd name="T1" fmla="*/ 13 h 14"/>
                  <a:gd name="T2" fmla="*/ 14 w 15"/>
                  <a:gd name="T3" fmla="*/ 21 h 14"/>
                  <a:gd name="T4" fmla="*/ 8 w 15"/>
                  <a:gd name="T5" fmla="*/ 21 h 14"/>
                  <a:gd name="T6" fmla="*/ 0 w 15"/>
                  <a:gd name="T7" fmla="*/ 12 h 14"/>
                  <a:gd name="T8" fmla="*/ 13 w 15"/>
                  <a:gd name="T9" fmla="*/ 0 h 14"/>
                  <a:gd name="T10" fmla="*/ 24 w 15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6" y="14"/>
                      <a:pt x="5" y="1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Freeform 260"/>
              <p:cNvSpPr>
                <a:spLocks/>
              </p:cNvSpPr>
              <p:nvPr/>
            </p:nvSpPr>
            <p:spPr bwMode="auto">
              <a:xfrm>
                <a:off x="3575" y="2812"/>
                <a:ext cx="25" cy="25"/>
              </a:xfrm>
              <a:custGeom>
                <a:avLst/>
                <a:gdLst>
                  <a:gd name="T0" fmla="*/ 25 w 25"/>
                  <a:gd name="T1" fmla="*/ 13 h 25"/>
                  <a:gd name="T2" fmla="*/ 12 w 25"/>
                  <a:gd name="T3" fmla="*/ 25 h 25"/>
                  <a:gd name="T4" fmla="*/ 0 w 25"/>
                  <a:gd name="T5" fmla="*/ 12 h 25"/>
                  <a:gd name="T6" fmla="*/ 13 w 25"/>
                  <a:gd name="T7" fmla="*/ 0 h 25"/>
                  <a:gd name="T8" fmla="*/ 25 w 25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5" y="13"/>
                    </a:moveTo>
                    <a:lnTo>
                      <a:pt x="12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Freeform 261"/>
              <p:cNvSpPr>
                <a:spLocks/>
              </p:cNvSpPr>
              <p:nvPr/>
            </p:nvSpPr>
            <p:spPr bwMode="auto">
              <a:xfrm>
                <a:off x="3590" y="2799"/>
                <a:ext cx="24" cy="25"/>
              </a:xfrm>
              <a:custGeom>
                <a:avLst/>
                <a:gdLst>
                  <a:gd name="T0" fmla="*/ 24 w 24"/>
                  <a:gd name="T1" fmla="*/ 13 h 25"/>
                  <a:gd name="T2" fmla="*/ 11 w 24"/>
                  <a:gd name="T3" fmla="*/ 25 h 25"/>
                  <a:gd name="T4" fmla="*/ 0 w 24"/>
                  <a:gd name="T5" fmla="*/ 12 h 25"/>
                  <a:gd name="T6" fmla="*/ 13 w 24"/>
                  <a:gd name="T7" fmla="*/ 0 h 25"/>
                  <a:gd name="T8" fmla="*/ 24 w 24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3"/>
                    </a:moveTo>
                    <a:lnTo>
                      <a:pt x="11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Freeform 262"/>
              <p:cNvSpPr>
                <a:spLocks/>
              </p:cNvSpPr>
              <p:nvPr/>
            </p:nvSpPr>
            <p:spPr bwMode="auto">
              <a:xfrm>
                <a:off x="3605" y="2786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Freeform 263"/>
              <p:cNvSpPr>
                <a:spLocks/>
              </p:cNvSpPr>
              <p:nvPr/>
            </p:nvSpPr>
            <p:spPr bwMode="auto">
              <a:xfrm>
                <a:off x="3619" y="2773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2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Freeform 264"/>
              <p:cNvSpPr>
                <a:spLocks/>
              </p:cNvSpPr>
              <p:nvPr/>
            </p:nvSpPr>
            <p:spPr bwMode="auto">
              <a:xfrm>
                <a:off x="3634" y="2761"/>
                <a:ext cx="21" cy="22"/>
              </a:xfrm>
              <a:custGeom>
                <a:avLst/>
                <a:gdLst>
                  <a:gd name="T0" fmla="*/ 19 w 13"/>
                  <a:gd name="T1" fmla="*/ 14 h 14"/>
                  <a:gd name="T2" fmla="*/ 11 w 13"/>
                  <a:gd name="T3" fmla="*/ 22 h 14"/>
                  <a:gd name="T4" fmla="*/ 0 w 13"/>
                  <a:gd name="T5" fmla="*/ 11 h 14"/>
                  <a:gd name="T6" fmla="*/ 11 w 13"/>
                  <a:gd name="T7" fmla="*/ 0 h 14"/>
                  <a:gd name="T8" fmla="*/ 19 w 13"/>
                  <a:gd name="T9" fmla="*/ 8 h 14"/>
                  <a:gd name="T10" fmla="*/ 19 w 13"/>
                  <a:gd name="T11" fmla="*/ 14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7"/>
                      <a:pt x="13" y="8"/>
                      <a:pt x="12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Freeform 265"/>
              <p:cNvSpPr>
                <a:spLocks/>
              </p:cNvSpPr>
              <p:nvPr/>
            </p:nvSpPr>
            <p:spPr bwMode="auto">
              <a:xfrm>
                <a:off x="3678" y="2599"/>
                <a:ext cx="128" cy="123"/>
              </a:xfrm>
              <a:custGeom>
                <a:avLst/>
                <a:gdLst>
                  <a:gd name="T0" fmla="*/ 36 w 79"/>
                  <a:gd name="T1" fmla="*/ 120 h 76"/>
                  <a:gd name="T2" fmla="*/ 2 w 79"/>
                  <a:gd name="T3" fmla="*/ 83 h 76"/>
                  <a:gd name="T4" fmla="*/ 3 w 79"/>
                  <a:gd name="T5" fmla="*/ 76 h 76"/>
                  <a:gd name="T6" fmla="*/ 84 w 79"/>
                  <a:gd name="T7" fmla="*/ 2 h 76"/>
                  <a:gd name="T8" fmla="*/ 91 w 79"/>
                  <a:gd name="T9" fmla="*/ 2 h 76"/>
                  <a:gd name="T10" fmla="*/ 125 w 79"/>
                  <a:gd name="T11" fmla="*/ 39 h 76"/>
                  <a:gd name="T12" fmla="*/ 125 w 79"/>
                  <a:gd name="T13" fmla="*/ 47 h 76"/>
                  <a:gd name="T14" fmla="*/ 44 w 79"/>
                  <a:gd name="T15" fmla="*/ 120 h 76"/>
                  <a:gd name="T16" fmla="*/ 36 w 79"/>
                  <a:gd name="T17" fmla="*/ 120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9" h="76">
                    <a:moveTo>
                      <a:pt x="22" y="74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2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9" y="25"/>
                      <a:pt x="78" y="27"/>
                      <a:pt x="77" y="2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6" y="76"/>
                      <a:pt x="24" y="75"/>
                      <a:pt x="22" y="7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Freeform 266"/>
              <p:cNvSpPr>
                <a:spLocks/>
              </p:cNvSpPr>
              <p:nvPr/>
            </p:nvSpPr>
            <p:spPr bwMode="auto">
              <a:xfrm>
                <a:off x="3682" y="2667"/>
                <a:ext cx="23" cy="24"/>
              </a:xfrm>
              <a:custGeom>
                <a:avLst/>
                <a:gdLst>
                  <a:gd name="T0" fmla="*/ 23 w 14"/>
                  <a:gd name="T1" fmla="*/ 13 h 15"/>
                  <a:gd name="T2" fmla="*/ 10 w 14"/>
                  <a:gd name="T3" fmla="*/ 24 h 15"/>
                  <a:gd name="T4" fmla="*/ 2 w 14"/>
                  <a:gd name="T5" fmla="*/ 14 h 15"/>
                  <a:gd name="T6" fmla="*/ 2 w 14"/>
                  <a:gd name="T7" fmla="*/ 8 h 15"/>
                  <a:gd name="T8" fmla="*/ 12 w 14"/>
                  <a:gd name="T9" fmla="*/ 0 h 15"/>
                  <a:gd name="T10" fmla="*/ 23 w 14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5">
                    <a:moveTo>
                      <a:pt x="14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Freeform 267"/>
              <p:cNvSpPr>
                <a:spLocks/>
              </p:cNvSpPr>
              <p:nvPr/>
            </p:nvSpPr>
            <p:spPr bwMode="auto">
              <a:xfrm>
                <a:off x="3695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3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Freeform 268"/>
              <p:cNvSpPr>
                <a:spLocks/>
              </p:cNvSpPr>
              <p:nvPr/>
            </p:nvSpPr>
            <p:spPr bwMode="auto">
              <a:xfrm>
                <a:off x="3710" y="2641"/>
                <a:ext cx="23" cy="22"/>
              </a:xfrm>
              <a:custGeom>
                <a:avLst/>
                <a:gdLst>
                  <a:gd name="T0" fmla="*/ 23 w 23"/>
                  <a:gd name="T1" fmla="*/ 13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3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Freeform 269"/>
              <p:cNvSpPr>
                <a:spLocks/>
              </p:cNvSpPr>
              <p:nvPr/>
            </p:nvSpPr>
            <p:spPr bwMode="auto">
              <a:xfrm>
                <a:off x="3694" y="2681"/>
                <a:ext cx="22" cy="23"/>
              </a:xfrm>
              <a:custGeom>
                <a:avLst/>
                <a:gdLst>
                  <a:gd name="T0" fmla="*/ 22 w 22"/>
                  <a:gd name="T1" fmla="*/ 12 h 23"/>
                  <a:gd name="T2" fmla="*/ 11 w 22"/>
                  <a:gd name="T3" fmla="*/ 23 h 23"/>
                  <a:gd name="T4" fmla="*/ 0 w 22"/>
                  <a:gd name="T5" fmla="*/ 10 h 23"/>
                  <a:gd name="T6" fmla="*/ 11 w 22"/>
                  <a:gd name="T7" fmla="*/ 0 h 23"/>
                  <a:gd name="T8" fmla="*/ 22 w 22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1" y="0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Freeform 270"/>
              <p:cNvSpPr>
                <a:spLocks/>
              </p:cNvSpPr>
              <p:nvPr/>
            </p:nvSpPr>
            <p:spPr bwMode="auto">
              <a:xfrm>
                <a:off x="3708" y="2668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2 w 23"/>
                  <a:gd name="T3" fmla="*/ 23 h 23"/>
                  <a:gd name="T4" fmla="*/ 0 w 23"/>
                  <a:gd name="T5" fmla="*/ 10 h 23"/>
                  <a:gd name="T6" fmla="*/ 12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Freeform 271"/>
              <p:cNvSpPr>
                <a:spLocks/>
              </p:cNvSpPr>
              <p:nvPr/>
            </p:nvSpPr>
            <p:spPr bwMode="auto">
              <a:xfrm>
                <a:off x="3723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0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0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Freeform 272"/>
              <p:cNvSpPr>
                <a:spLocks/>
              </p:cNvSpPr>
              <p:nvPr/>
            </p:nvSpPr>
            <p:spPr bwMode="auto">
              <a:xfrm>
                <a:off x="3724" y="2628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2 w 23"/>
                  <a:gd name="T3" fmla="*/ 22 h 22"/>
                  <a:gd name="T4" fmla="*/ 0 w 23"/>
                  <a:gd name="T5" fmla="*/ 11 h 22"/>
                  <a:gd name="T6" fmla="*/ 12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2" y="22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Freeform 273"/>
              <p:cNvSpPr>
                <a:spLocks/>
              </p:cNvSpPr>
              <p:nvPr/>
            </p:nvSpPr>
            <p:spPr bwMode="auto">
              <a:xfrm>
                <a:off x="3739" y="2615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Freeform 274"/>
              <p:cNvSpPr>
                <a:spLocks/>
              </p:cNvSpPr>
              <p:nvPr/>
            </p:nvSpPr>
            <p:spPr bwMode="auto">
              <a:xfrm>
                <a:off x="3754" y="2602"/>
                <a:ext cx="22" cy="22"/>
              </a:xfrm>
              <a:custGeom>
                <a:avLst/>
                <a:gdLst>
                  <a:gd name="T0" fmla="*/ 22 w 14"/>
                  <a:gd name="T1" fmla="*/ 11 h 14"/>
                  <a:gd name="T2" fmla="*/ 11 w 14"/>
                  <a:gd name="T3" fmla="*/ 22 h 14"/>
                  <a:gd name="T4" fmla="*/ 0 w 14"/>
                  <a:gd name="T5" fmla="*/ 11 h 14"/>
                  <a:gd name="T6" fmla="*/ 8 w 14"/>
                  <a:gd name="T7" fmla="*/ 3 h 14"/>
                  <a:gd name="T8" fmla="*/ 14 w 14"/>
                  <a:gd name="T9" fmla="*/ 3 h 14"/>
                  <a:gd name="T10" fmla="*/ 22 w 14"/>
                  <a:gd name="T11" fmla="*/ 11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0"/>
                      <a:pt x="8" y="1"/>
                      <a:pt x="9" y="2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Freeform 275"/>
              <p:cNvSpPr>
                <a:spLocks/>
              </p:cNvSpPr>
              <p:nvPr/>
            </p:nvSpPr>
            <p:spPr bwMode="auto">
              <a:xfrm>
                <a:off x="3737" y="2641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Freeform 276"/>
              <p:cNvSpPr>
                <a:spLocks/>
              </p:cNvSpPr>
              <p:nvPr/>
            </p:nvSpPr>
            <p:spPr bwMode="auto">
              <a:xfrm>
                <a:off x="3750" y="2628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Freeform 277"/>
              <p:cNvSpPr>
                <a:spLocks/>
              </p:cNvSpPr>
              <p:nvPr/>
            </p:nvSpPr>
            <p:spPr bwMode="auto">
              <a:xfrm>
                <a:off x="3765" y="2615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Freeform 278"/>
              <p:cNvSpPr>
                <a:spLocks/>
              </p:cNvSpPr>
              <p:nvPr/>
            </p:nvSpPr>
            <p:spPr bwMode="auto">
              <a:xfrm>
                <a:off x="3707" y="2694"/>
                <a:ext cx="22" cy="23"/>
              </a:xfrm>
              <a:custGeom>
                <a:avLst/>
                <a:gdLst>
                  <a:gd name="T0" fmla="*/ 22 w 14"/>
                  <a:gd name="T1" fmla="*/ 13 h 14"/>
                  <a:gd name="T2" fmla="*/ 14 w 14"/>
                  <a:gd name="T3" fmla="*/ 21 h 14"/>
                  <a:gd name="T4" fmla="*/ 8 w 14"/>
                  <a:gd name="T5" fmla="*/ 20 h 14"/>
                  <a:gd name="T6" fmla="*/ 0 w 14"/>
                  <a:gd name="T7" fmla="*/ 12 h 14"/>
                  <a:gd name="T8" fmla="*/ 11 w 14"/>
                  <a:gd name="T9" fmla="*/ 0 h 14"/>
                  <a:gd name="T10" fmla="*/ 22 w 14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7" y="14"/>
                      <a:pt x="6" y="14"/>
                      <a:pt x="5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Freeform 279"/>
              <p:cNvSpPr>
                <a:spLocks/>
              </p:cNvSpPr>
              <p:nvPr/>
            </p:nvSpPr>
            <p:spPr bwMode="auto">
              <a:xfrm>
                <a:off x="3720" y="2681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Freeform 280"/>
              <p:cNvSpPr>
                <a:spLocks/>
              </p:cNvSpPr>
              <p:nvPr/>
            </p:nvSpPr>
            <p:spPr bwMode="auto">
              <a:xfrm>
                <a:off x="3734" y="2668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2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Freeform 281"/>
              <p:cNvSpPr>
                <a:spLocks/>
              </p:cNvSpPr>
              <p:nvPr/>
            </p:nvSpPr>
            <p:spPr bwMode="auto">
              <a:xfrm>
                <a:off x="3749" y="2655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Freeform 282"/>
              <p:cNvSpPr>
                <a:spLocks/>
              </p:cNvSpPr>
              <p:nvPr/>
            </p:nvSpPr>
            <p:spPr bwMode="auto">
              <a:xfrm>
                <a:off x="3763" y="2642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0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Freeform 283"/>
              <p:cNvSpPr>
                <a:spLocks/>
              </p:cNvSpPr>
              <p:nvPr/>
            </p:nvSpPr>
            <p:spPr bwMode="auto">
              <a:xfrm>
                <a:off x="3778" y="2629"/>
                <a:ext cx="23" cy="23"/>
              </a:xfrm>
              <a:custGeom>
                <a:avLst/>
                <a:gdLst>
                  <a:gd name="T0" fmla="*/ 20 w 14"/>
                  <a:gd name="T1" fmla="*/ 15 h 14"/>
                  <a:gd name="T2" fmla="*/ 12 w 14"/>
                  <a:gd name="T3" fmla="*/ 23 h 14"/>
                  <a:gd name="T4" fmla="*/ 0 w 14"/>
                  <a:gd name="T5" fmla="*/ 10 h 14"/>
                  <a:gd name="T6" fmla="*/ 13 w 14"/>
                  <a:gd name="T7" fmla="*/ 0 h 14"/>
                  <a:gd name="T8" fmla="*/ 21 w 14"/>
                  <a:gd name="T9" fmla="*/ 8 h 14"/>
                  <a:gd name="T10" fmla="*/ 20 w 14"/>
                  <a:gd name="T11" fmla="*/ 15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8"/>
                      <a:pt x="12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Freeform 284"/>
              <p:cNvSpPr>
                <a:spLocks/>
              </p:cNvSpPr>
              <p:nvPr/>
            </p:nvSpPr>
            <p:spPr bwMode="auto">
              <a:xfrm>
                <a:off x="3632" y="2688"/>
                <a:ext cx="75" cy="74"/>
              </a:xfrm>
              <a:custGeom>
                <a:avLst/>
                <a:gdLst>
                  <a:gd name="T0" fmla="*/ 62 w 46"/>
                  <a:gd name="T1" fmla="*/ 14 h 46"/>
                  <a:gd name="T2" fmla="*/ 60 w 46"/>
                  <a:gd name="T3" fmla="*/ 63 h 46"/>
                  <a:gd name="T4" fmla="*/ 11 w 46"/>
                  <a:gd name="T5" fmla="*/ 60 h 46"/>
                  <a:gd name="T6" fmla="*/ 15 w 46"/>
                  <a:gd name="T7" fmla="*/ 13 h 46"/>
                  <a:gd name="T8" fmla="*/ 62 w 46"/>
                  <a:gd name="T9" fmla="*/ 1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38" y="9"/>
                    </a:moveTo>
                    <a:cubicBezTo>
                      <a:pt x="46" y="18"/>
                      <a:pt x="45" y="31"/>
                      <a:pt x="37" y="39"/>
                    </a:cubicBezTo>
                    <a:cubicBezTo>
                      <a:pt x="28" y="46"/>
                      <a:pt x="15" y="46"/>
                      <a:pt x="7" y="37"/>
                    </a:cubicBezTo>
                    <a:cubicBezTo>
                      <a:pt x="0" y="29"/>
                      <a:pt x="0" y="16"/>
                      <a:pt x="9" y="8"/>
                    </a:cubicBezTo>
                    <a:cubicBezTo>
                      <a:pt x="17" y="0"/>
                      <a:pt x="30" y="1"/>
                      <a:pt x="38" y="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Freeform 285"/>
              <p:cNvSpPr>
                <a:spLocks/>
              </p:cNvSpPr>
              <p:nvPr/>
            </p:nvSpPr>
            <p:spPr bwMode="auto">
              <a:xfrm>
                <a:off x="3647" y="2688"/>
                <a:ext cx="60" cy="63"/>
              </a:xfrm>
              <a:custGeom>
                <a:avLst/>
                <a:gdLst>
                  <a:gd name="T0" fmla="*/ 0 w 37"/>
                  <a:gd name="T1" fmla="*/ 13 h 39"/>
                  <a:gd name="T2" fmla="*/ 0 w 37"/>
                  <a:gd name="T3" fmla="*/ 13 h 39"/>
                  <a:gd name="T4" fmla="*/ 45 w 37"/>
                  <a:gd name="T5" fmla="*/ 63 h 39"/>
                  <a:gd name="T6" fmla="*/ 45 w 37"/>
                  <a:gd name="T7" fmla="*/ 63 h 39"/>
                  <a:gd name="T8" fmla="*/ 47 w 37"/>
                  <a:gd name="T9" fmla="*/ 15 h 39"/>
                  <a:gd name="T10" fmla="*/ 0 w 37"/>
                  <a:gd name="T11" fmla="*/ 13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7" h="3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36" y="31"/>
                      <a:pt x="37" y="18"/>
                      <a:pt x="29" y="9"/>
                    </a:cubicBezTo>
                    <a:cubicBezTo>
                      <a:pt x="21" y="1"/>
                      <a:pt x="8" y="0"/>
                      <a:pt x="0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Freeform 286"/>
              <p:cNvSpPr>
                <a:spLocks/>
              </p:cNvSpPr>
              <p:nvPr/>
            </p:nvSpPr>
            <p:spPr bwMode="auto">
              <a:xfrm>
                <a:off x="4541" y="3601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7 h 48"/>
                  <a:gd name="T8" fmla="*/ 94 w 59"/>
                  <a:gd name="T9" fmla="*/ 42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39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4"/>
                      <a:pt x="59" y="25"/>
                      <a:pt x="58" y="2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2"/>
                      <a:pt x="1" y="21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Freeform 287"/>
              <p:cNvSpPr>
                <a:spLocks/>
              </p:cNvSpPr>
              <p:nvPr/>
            </p:nvSpPr>
            <p:spPr bwMode="auto">
              <a:xfrm>
                <a:off x="4556" y="3604"/>
                <a:ext cx="16" cy="15"/>
              </a:xfrm>
              <a:custGeom>
                <a:avLst/>
                <a:gdLst>
                  <a:gd name="T0" fmla="*/ 11 w 10"/>
                  <a:gd name="T1" fmla="*/ 15 h 9"/>
                  <a:gd name="T2" fmla="*/ 0 w 10"/>
                  <a:gd name="T3" fmla="*/ 10 h 9"/>
                  <a:gd name="T4" fmla="*/ 5 w 10"/>
                  <a:gd name="T5" fmla="*/ 2 h 9"/>
                  <a:gd name="T6" fmla="*/ 10 w 10"/>
                  <a:gd name="T7" fmla="*/ 2 h 9"/>
                  <a:gd name="T8" fmla="*/ 16 w 10"/>
                  <a:gd name="T9" fmla="*/ 5 h 9"/>
                  <a:gd name="T10" fmla="*/ 11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7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Freeform 288"/>
              <p:cNvSpPr>
                <a:spLocks/>
              </p:cNvSpPr>
              <p:nvPr/>
            </p:nvSpPr>
            <p:spPr bwMode="auto">
              <a:xfrm>
                <a:off x="4569" y="3611"/>
                <a:ext cx="16" cy="14"/>
              </a:xfrm>
              <a:custGeom>
                <a:avLst/>
                <a:gdLst>
                  <a:gd name="T0" fmla="*/ 9 w 16"/>
                  <a:gd name="T1" fmla="*/ 14 h 14"/>
                  <a:gd name="T2" fmla="*/ 0 w 16"/>
                  <a:gd name="T3" fmla="*/ 9 h 14"/>
                  <a:gd name="T4" fmla="*/ 4 w 16"/>
                  <a:gd name="T5" fmla="*/ 0 h 14"/>
                  <a:gd name="T6" fmla="*/ 16 w 16"/>
                  <a:gd name="T7" fmla="*/ 5 h 14"/>
                  <a:gd name="T8" fmla="*/ 9 w 16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9" y="1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Freeform 289"/>
              <p:cNvSpPr>
                <a:spLocks/>
              </p:cNvSpPr>
              <p:nvPr/>
            </p:nvSpPr>
            <p:spPr bwMode="auto">
              <a:xfrm>
                <a:off x="4582" y="3617"/>
                <a:ext cx="14" cy="15"/>
              </a:xfrm>
              <a:custGeom>
                <a:avLst/>
                <a:gdLst>
                  <a:gd name="T0" fmla="*/ 9 w 14"/>
                  <a:gd name="T1" fmla="*/ 15 h 15"/>
                  <a:gd name="T2" fmla="*/ 0 w 14"/>
                  <a:gd name="T3" fmla="*/ 10 h 15"/>
                  <a:gd name="T4" fmla="*/ 4 w 14"/>
                  <a:gd name="T5" fmla="*/ 0 h 15"/>
                  <a:gd name="T6" fmla="*/ 14 w 14"/>
                  <a:gd name="T7" fmla="*/ 5 h 15"/>
                  <a:gd name="T8" fmla="*/ 9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9" y="15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4" y="5"/>
                    </a:ln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Freeform 290"/>
              <p:cNvSpPr>
                <a:spLocks/>
              </p:cNvSpPr>
              <p:nvPr/>
            </p:nvSpPr>
            <p:spPr bwMode="auto">
              <a:xfrm>
                <a:off x="4551" y="361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Freeform 291"/>
              <p:cNvSpPr>
                <a:spLocks/>
              </p:cNvSpPr>
              <p:nvPr/>
            </p:nvSpPr>
            <p:spPr bwMode="auto">
              <a:xfrm>
                <a:off x="4562" y="3622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Freeform 292"/>
              <p:cNvSpPr>
                <a:spLocks/>
              </p:cNvSpPr>
              <p:nvPr/>
            </p:nvSpPr>
            <p:spPr bwMode="auto">
              <a:xfrm>
                <a:off x="4575" y="362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Freeform 293"/>
              <p:cNvSpPr>
                <a:spLocks/>
              </p:cNvSpPr>
              <p:nvPr/>
            </p:nvSpPr>
            <p:spPr bwMode="auto">
              <a:xfrm>
                <a:off x="4593" y="3624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Freeform 294"/>
              <p:cNvSpPr>
                <a:spLocks/>
              </p:cNvSpPr>
              <p:nvPr/>
            </p:nvSpPr>
            <p:spPr bwMode="auto">
              <a:xfrm>
                <a:off x="4606" y="3630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Freeform 295"/>
              <p:cNvSpPr>
                <a:spLocks/>
              </p:cNvSpPr>
              <p:nvPr/>
            </p:nvSpPr>
            <p:spPr bwMode="auto">
              <a:xfrm>
                <a:off x="4617" y="3637"/>
                <a:ext cx="16" cy="16"/>
              </a:xfrm>
              <a:custGeom>
                <a:avLst/>
                <a:gdLst>
                  <a:gd name="T0" fmla="*/ 11 w 10"/>
                  <a:gd name="T1" fmla="*/ 16 h 10"/>
                  <a:gd name="T2" fmla="*/ 0 w 10"/>
                  <a:gd name="T3" fmla="*/ 10 h 10"/>
                  <a:gd name="T4" fmla="*/ 6 w 10"/>
                  <a:gd name="T5" fmla="*/ 0 h 10"/>
                  <a:gd name="T6" fmla="*/ 13 w 10"/>
                  <a:gd name="T7" fmla="*/ 3 h 10"/>
                  <a:gd name="T8" fmla="*/ 14 w 10"/>
                  <a:gd name="T9" fmla="*/ 8 h 10"/>
                  <a:gd name="T10" fmla="*/ 11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Freeform 296"/>
              <p:cNvSpPr>
                <a:spLocks/>
              </p:cNvSpPr>
              <p:nvPr/>
            </p:nvSpPr>
            <p:spPr bwMode="auto">
              <a:xfrm>
                <a:off x="4586" y="3635"/>
                <a:ext cx="17" cy="16"/>
              </a:xfrm>
              <a:custGeom>
                <a:avLst/>
                <a:gdLst>
                  <a:gd name="T0" fmla="*/ 12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5 h 16"/>
                  <a:gd name="T8" fmla="*/ 12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2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Freeform 297"/>
              <p:cNvSpPr>
                <a:spLocks/>
              </p:cNvSpPr>
              <p:nvPr/>
            </p:nvSpPr>
            <p:spPr bwMode="auto">
              <a:xfrm>
                <a:off x="4599" y="3642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9 h 16"/>
                  <a:gd name="T4" fmla="*/ 5 w 17"/>
                  <a:gd name="T5" fmla="*/ 0 h 16"/>
                  <a:gd name="T6" fmla="*/ 17 w 17"/>
                  <a:gd name="T7" fmla="*/ 4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7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Freeform 298"/>
              <p:cNvSpPr>
                <a:spLocks/>
              </p:cNvSpPr>
              <p:nvPr/>
            </p:nvSpPr>
            <p:spPr bwMode="auto">
              <a:xfrm>
                <a:off x="4612" y="3648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0 h 16"/>
                  <a:gd name="T4" fmla="*/ 5 w 15"/>
                  <a:gd name="T5" fmla="*/ 0 h 16"/>
                  <a:gd name="T6" fmla="*/ 15 w 15"/>
                  <a:gd name="T7" fmla="*/ 5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5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Freeform 299"/>
              <p:cNvSpPr>
                <a:spLocks/>
              </p:cNvSpPr>
              <p:nvPr/>
            </p:nvSpPr>
            <p:spPr bwMode="auto">
              <a:xfrm>
                <a:off x="4544" y="3627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1 h 10"/>
                  <a:gd name="T4" fmla="*/ 2 w 10"/>
                  <a:gd name="T5" fmla="*/ 8 h 10"/>
                  <a:gd name="T6" fmla="*/ 5 w 10"/>
                  <a:gd name="T7" fmla="*/ 0 h 10"/>
                  <a:gd name="T8" fmla="*/ 16 w 10"/>
                  <a:gd name="T9" fmla="*/ 5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Freeform 300"/>
              <p:cNvSpPr>
                <a:spLocks/>
              </p:cNvSpPr>
              <p:nvPr/>
            </p:nvSpPr>
            <p:spPr bwMode="auto">
              <a:xfrm>
                <a:off x="4556" y="3633"/>
                <a:ext cx="16" cy="17"/>
              </a:xfrm>
              <a:custGeom>
                <a:avLst/>
                <a:gdLst>
                  <a:gd name="T0" fmla="*/ 11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5 h 17"/>
                  <a:gd name="T8" fmla="*/ 11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1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Freeform 301"/>
              <p:cNvSpPr>
                <a:spLocks/>
              </p:cNvSpPr>
              <p:nvPr/>
            </p:nvSpPr>
            <p:spPr bwMode="auto">
              <a:xfrm>
                <a:off x="4569" y="364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4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Freeform 302"/>
              <p:cNvSpPr>
                <a:spLocks/>
              </p:cNvSpPr>
              <p:nvPr/>
            </p:nvSpPr>
            <p:spPr bwMode="auto">
              <a:xfrm>
                <a:off x="4582" y="3646"/>
                <a:ext cx="16" cy="17"/>
              </a:xfrm>
              <a:custGeom>
                <a:avLst/>
                <a:gdLst>
                  <a:gd name="T0" fmla="*/ 9 w 16"/>
                  <a:gd name="T1" fmla="*/ 17 h 17"/>
                  <a:gd name="T2" fmla="*/ 0 w 16"/>
                  <a:gd name="T3" fmla="*/ 12 h 17"/>
                  <a:gd name="T4" fmla="*/ 4 w 16"/>
                  <a:gd name="T5" fmla="*/ 0 h 17"/>
                  <a:gd name="T6" fmla="*/ 16 w 16"/>
                  <a:gd name="T7" fmla="*/ 7 h 17"/>
                  <a:gd name="T8" fmla="*/ 9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9" y="17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6" y="7"/>
                    </a:lnTo>
                    <a:lnTo>
                      <a:pt x="9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Freeform 303"/>
              <p:cNvSpPr>
                <a:spLocks/>
              </p:cNvSpPr>
              <p:nvPr/>
            </p:nvSpPr>
            <p:spPr bwMode="auto">
              <a:xfrm>
                <a:off x="4593" y="3653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Freeform 304"/>
              <p:cNvSpPr>
                <a:spLocks/>
              </p:cNvSpPr>
              <p:nvPr/>
            </p:nvSpPr>
            <p:spPr bwMode="auto">
              <a:xfrm>
                <a:off x="4606" y="3659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2 h 10"/>
                  <a:gd name="T4" fmla="*/ 5 w 10"/>
                  <a:gd name="T5" fmla="*/ 0 h 10"/>
                  <a:gd name="T6" fmla="*/ 16 w 10"/>
                  <a:gd name="T7" fmla="*/ 7 h 10"/>
                  <a:gd name="T8" fmla="*/ 11 w 10"/>
                  <a:gd name="T9" fmla="*/ 14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Freeform 305"/>
              <p:cNvSpPr>
                <a:spLocks/>
              </p:cNvSpPr>
              <p:nvPr/>
            </p:nvSpPr>
            <p:spPr bwMode="auto">
              <a:xfrm>
                <a:off x="4664" y="3666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9 h 48"/>
                  <a:gd name="T8" fmla="*/ 94 w 59"/>
                  <a:gd name="T9" fmla="*/ 44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41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1"/>
                      <a:pt x="13" y="0"/>
                      <a:pt x="14" y="1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8" y="24"/>
                      <a:pt x="59" y="25"/>
                      <a:pt x="58" y="27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4"/>
                      <a:pt x="0" y="23"/>
                      <a:pt x="1" y="21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Freeform 306"/>
              <p:cNvSpPr>
                <a:spLocks/>
              </p:cNvSpPr>
              <p:nvPr/>
            </p:nvSpPr>
            <p:spPr bwMode="auto">
              <a:xfrm>
                <a:off x="4680" y="3669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3 w 9"/>
                  <a:gd name="T5" fmla="*/ 3 h 10"/>
                  <a:gd name="T6" fmla="*/ 8 w 9"/>
                  <a:gd name="T7" fmla="*/ 2 h 10"/>
                  <a:gd name="T8" fmla="*/ 15 w 9"/>
                  <a:gd name="T9" fmla="*/ 5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0"/>
                      <a:pt x="5" y="1"/>
                    </a:cubicBezTo>
                    <a:cubicBezTo>
                      <a:pt x="9" y="3"/>
                      <a:pt x="9" y="3"/>
                      <a:pt x="9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Freeform 307"/>
              <p:cNvSpPr>
                <a:spLocks/>
              </p:cNvSpPr>
              <p:nvPr/>
            </p:nvSpPr>
            <p:spPr bwMode="auto">
              <a:xfrm>
                <a:off x="4692" y="3676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Freeform 308"/>
              <p:cNvSpPr>
                <a:spLocks/>
              </p:cNvSpPr>
              <p:nvPr/>
            </p:nvSpPr>
            <p:spPr bwMode="auto">
              <a:xfrm>
                <a:off x="4705" y="368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Freeform 309"/>
              <p:cNvSpPr>
                <a:spLocks/>
              </p:cNvSpPr>
              <p:nvPr/>
            </p:nvSpPr>
            <p:spPr bwMode="auto">
              <a:xfrm>
                <a:off x="4674" y="3680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Freeform 310"/>
              <p:cNvSpPr>
                <a:spLocks/>
              </p:cNvSpPr>
              <p:nvPr/>
            </p:nvSpPr>
            <p:spPr bwMode="auto">
              <a:xfrm>
                <a:off x="4685" y="3687"/>
                <a:ext cx="16" cy="16"/>
              </a:xfrm>
              <a:custGeom>
                <a:avLst/>
                <a:gdLst>
                  <a:gd name="T0" fmla="*/ 12 w 16"/>
                  <a:gd name="T1" fmla="*/ 16 h 16"/>
                  <a:gd name="T2" fmla="*/ 0 w 16"/>
                  <a:gd name="T3" fmla="*/ 11 h 16"/>
                  <a:gd name="T4" fmla="*/ 7 w 16"/>
                  <a:gd name="T5" fmla="*/ 0 h 16"/>
                  <a:gd name="T6" fmla="*/ 16 w 16"/>
                  <a:gd name="T7" fmla="*/ 5 h 16"/>
                  <a:gd name="T8" fmla="*/ 12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2" y="16"/>
                    </a:moveTo>
                    <a:lnTo>
                      <a:pt x="0" y="11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Freeform 311"/>
              <p:cNvSpPr>
                <a:spLocks/>
              </p:cNvSpPr>
              <p:nvPr/>
            </p:nvSpPr>
            <p:spPr bwMode="auto">
              <a:xfrm>
                <a:off x="4698" y="3693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Freeform 312"/>
              <p:cNvSpPr>
                <a:spLocks/>
              </p:cNvSpPr>
              <p:nvPr/>
            </p:nvSpPr>
            <p:spPr bwMode="auto">
              <a:xfrm>
                <a:off x="4716" y="3689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Freeform 313"/>
              <p:cNvSpPr>
                <a:spLocks/>
              </p:cNvSpPr>
              <p:nvPr/>
            </p:nvSpPr>
            <p:spPr bwMode="auto">
              <a:xfrm>
                <a:off x="4729" y="369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Freeform 314"/>
              <p:cNvSpPr>
                <a:spLocks/>
              </p:cNvSpPr>
              <p:nvPr/>
            </p:nvSpPr>
            <p:spPr bwMode="auto">
              <a:xfrm>
                <a:off x="4740" y="3701"/>
                <a:ext cx="17" cy="17"/>
              </a:xfrm>
              <a:custGeom>
                <a:avLst/>
                <a:gdLst>
                  <a:gd name="T0" fmla="*/ 12 w 10"/>
                  <a:gd name="T1" fmla="*/ 17 h 10"/>
                  <a:gd name="T2" fmla="*/ 0 w 10"/>
                  <a:gd name="T3" fmla="*/ 10 h 10"/>
                  <a:gd name="T4" fmla="*/ 7 w 10"/>
                  <a:gd name="T5" fmla="*/ 0 h 10"/>
                  <a:gd name="T6" fmla="*/ 15 w 10"/>
                  <a:gd name="T7" fmla="*/ 3 h 10"/>
                  <a:gd name="T8" fmla="*/ 15 w 10"/>
                  <a:gd name="T9" fmla="*/ 9 h 10"/>
                  <a:gd name="T10" fmla="*/ 12 w 10"/>
                  <a:gd name="T11" fmla="*/ 17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Freeform 315"/>
              <p:cNvSpPr>
                <a:spLocks/>
              </p:cNvSpPr>
              <p:nvPr/>
            </p:nvSpPr>
            <p:spPr bwMode="auto">
              <a:xfrm>
                <a:off x="4711" y="3700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1 h 16"/>
                  <a:gd name="T4" fmla="*/ 5 w 15"/>
                  <a:gd name="T5" fmla="*/ 0 h 16"/>
                  <a:gd name="T6" fmla="*/ 15 w 15"/>
                  <a:gd name="T7" fmla="*/ 6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5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Freeform 316"/>
              <p:cNvSpPr>
                <a:spLocks/>
              </p:cNvSpPr>
              <p:nvPr/>
            </p:nvSpPr>
            <p:spPr bwMode="auto">
              <a:xfrm>
                <a:off x="4722" y="3706"/>
                <a:ext cx="17" cy="17"/>
              </a:xfrm>
              <a:custGeom>
                <a:avLst/>
                <a:gdLst>
                  <a:gd name="T0" fmla="*/ 12 w 17"/>
                  <a:gd name="T1" fmla="*/ 17 h 17"/>
                  <a:gd name="T2" fmla="*/ 0 w 17"/>
                  <a:gd name="T3" fmla="*/ 12 h 17"/>
                  <a:gd name="T4" fmla="*/ 7 w 17"/>
                  <a:gd name="T5" fmla="*/ 0 h 17"/>
                  <a:gd name="T6" fmla="*/ 17 w 17"/>
                  <a:gd name="T7" fmla="*/ 7 h 17"/>
                  <a:gd name="T8" fmla="*/ 12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7"/>
                    </a:moveTo>
                    <a:lnTo>
                      <a:pt x="0" y="12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12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Freeform 317"/>
              <p:cNvSpPr>
                <a:spLocks/>
              </p:cNvSpPr>
              <p:nvPr/>
            </p:nvSpPr>
            <p:spPr bwMode="auto">
              <a:xfrm>
                <a:off x="4735" y="3713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11 h 16"/>
                  <a:gd name="T4" fmla="*/ 5 w 17"/>
                  <a:gd name="T5" fmla="*/ 0 h 16"/>
                  <a:gd name="T6" fmla="*/ 17 w 17"/>
                  <a:gd name="T7" fmla="*/ 6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7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Freeform 318"/>
              <p:cNvSpPr>
                <a:spLocks/>
              </p:cNvSpPr>
              <p:nvPr/>
            </p:nvSpPr>
            <p:spPr bwMode="auto">
              <a:xfrm>
                <a:off x="4667" y="3692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3 h 10"/>
                  <a:gd name="T4" fmla="*/ 2 w 10"/>
                  <a:gd name="T5" fmla="*/ 8 h 10"/>
                  <a:gd name="T6" fmla="*/ 5 w 10"/>
                  <a:gd name="T7" fmla="*/ 0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Freeform 319"/>
              <p:cNvSpPr>
                <a:spLocks/>
              </p:cNvSpPr>
              <p:nvPr/>
            </p:nvSpPr>
            <p:spPr bwMode="auto">
              <a:xfrm>
                <a:off x="4679" y="369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2 h 16"/>
                  <a:gd name="T4" fmla="*/ 6 w 16"/>
                  <a:gd name="T5" fmla="*/ 0 h 16"/>
                  <a:gd name="T6" fmla="*/ 16 w 16"/>
                  <a:gd name="T7" fmla="*/ 7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2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Freeform 320"/>
              <p:cNvSpPr>
                <a:spLocks/>
              </p:cNvSpPr>
              <p:nvPr/>
            </p:nvSpPr>
            <p:spPr bwMode="auto">
              <a:xfrm>
                <a:off x="4692" y="370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1 h 16"/>
                  <a:gd name="T4" fmla="*/ 5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Freeform 321"/>
              <p:cNvSpPr>
                <a:spLocks/>
              </p:cNvSpPr>
              <p:nvPr/>
            </p:nvSpPr>
            <p:spPr bwMode="auto">
              <a:xfrm>
                <a:off x="4705" y="371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2 h 16"/>
                  <a:gd name="T4" fmla="*/ 5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Freeform 322"/>
              <p:cNvSpPr>
                <a:spLocks/>
              </p:cNvSpPr>
              <p:nvPr/>
            </p:nvSpPr>
            <p:spPr bwMode="auto">
              <a:xfrm>
                <a:off x="4716" y="371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Freeform 323"/>
              <p:cNvSpPr>
                <a:spLocks/>
              </p:cNvSpPr>
              <p:nvPr/>
            </p:nvSpPr>
            <p:spPr bwMode="auto">
              <a:xfrm>
                <a:off x="4729" y="3724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1 h 10"/>
                  <a:gd name="T4" fmla="*/ 5 w 10"/>
                  <a:gd name="T5" fmla="*/ 0 h 10"/>
                  <a:gd name="T6" fmla="*/ 16 w 10"/>
                  <a:gd name="T7" fmla="*/ 6 h 10"/>
                  <a:gd name="T8" fmla="*/ 11 w 10"/>
                  <a:gd name="T9" fmla="*/ 13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Freeform 324"/>
              <p:cNvSpPr>
                <a:spLocks/>
              </p:cNvSpPr>
              <p:nvPr/>
            </p:nvSpPr>
            <p:spPr bwMode="auto">
              <a:xfrm>
                <a:off x="4624" y="3645"/>
                <a:ext cx="55" cy="55"/>
              </a:xfrm>
              <a:custGeom>
                <a:avLst/>
                <a:gdLst>
                  <a:gd name="T0" fmla="*/ 49 w 34"/>
                  <a:gd name="T1" fmla="*/ 39 h 34"/>
                  <a:gd name="T2" fmla="*/ 16 w 34"/>
                  <a:gd name="T3" fmla="*/ 49 h 34"/>
                  <a:gd name="T4" fmla="*/ 5 w 34"/>
                  <a:gd name="T5" fmla="*/ 16 h 34"/>
                  <a:gd name="T6" fmla="*/ 39 w 34"/>
                  <a:gd name="T7" fmla="*/ 6 h 34"/>
                  <a:gd name="T8" fmla="*/ 49 w 34"/>
                  <a:gd name="T9" fmla="*/ 39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0" y="24"/>
                    </a:moveTo>
                    <a:cubicBezTo>
                      <a:pt x="26" y="31"/>
                      <a:pt x="17" y="34"/>
                      <a:pt x="10" y="30"/>
                    </a:cubicBezTo>
                    <a:cubicBezTo>
                      <a:pt x="2" y="26"/>
                      <a:pt x="0" y="17"/>
                      <a:pt x="3" y="10"/>
                    </a:cubicBezTo>
                    <a:cubicBezTo>
                      <a:pt x="7" y="3"/>
                      <a:pt x="16" y="0"/>
                      <a:pt x="24" y="4"/>
                    </a:cubicBezTo>
                    <a:cubicBezTo>
                      <a:pt x="31" y="8"/>
                      <a:pt x="34" y="17"/>
                      <a:pt x="30" y="24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Freeform 325"/>
              <p:cNvSpPr>
                <a:spLocks/>
              </p:cNvSpPr>
              <p:nvPr/>
            </p:nvSpPr>
            <p:spPr bwMode="auto">
              <a:xfrm>
                <a:off x="4640" y="3651"/>
                <a:ext cx="39" cy="49"/>
              </a:xfrm>
              <a:custGeom>
                <a:avLst/>
                <a:gdLst>
                  <a:gd name="T0" fmla="*/ 23 w 24"/>
                  <a:gd name="T1" fmla="*/ 0 h 30"/>
                  <a:gd name="T2" fmla="*/ 23 w 24"/>
                  <a:gd name="T3" fmla="*/ 0 h 30"/>
                  <a:gd name="T4" fmla="*/ 0 w 24"/>
                  <a:gd name="T5" fmla="*/ 42 h 30"/>
                  <a:gd name="T6" fmla="*/ 0 w 24"/>
                  <a:gd name="T7" fmla="*/ 42 h 30"/>
                  <a:gd name="T8" fmla="*/ 33 w 24"/>
                  <a:gd name="T9" fmla="*/ 33 h 30"/>
                  <a:gd name="T10" fmla="*/ 23 w 24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0"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30"/>
                      <a:pt x="16" y="27"/>
                      <a:pt x="20" y="20"/>
                    </a:cubicBezTo>
                    <a:cubicBezTo>
                      <a:pt x="24" y="13"/>
                      <a:pt x="21" y="4"/>
                      <a:pt x="14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Oval 326"/>
              <p:cNvSpPr>
                <a:spLocks noChangeArrowheads="1"/>
              </p:cNvSpPr>
              <p:nvPr/>
            </p:nvSpPr>
            <p:spPr bwMode="auto">
              <a:xfrm>
                <a:off x="4188" y="226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9" name="Oval 327"/>
              <p:cNvSpPr>
                <a:spLocks noChangeArrowheads="1"/>
              </p:cNvSpPr>
              <p:nvPr/>
            </p:nvSpPr>
            <p:spPr bwMode="auto">
              <a:xfrm>
                <a:off x="4159" y="2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0" name="Oval 328"/>
              <p:cNvSpPr>
                <a:spLocks noChangeArrowheads="1"/>
              </p:cNvSpPr>
              <p:nvPr/>
            </p:nvSpPr>
            <p:spPr bwMode="auto">
              <a:xfrm>
                <a:off x="4053" y="2284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1" name="Oval 329"/>
              <p:cNvSpPr>
                <a:spLocks noChangeArrowheads="1"/>
              </p:cNvSpPr>
              <p:nvPr/>
            </p:nvSpPr>
            <p:spPr bwMode="auto">
              <a:xfrm>
                <a:off x="3972" y="23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2" name="Oval 330"/>
              <p:cNvSpPr>
                <a:spLocks noChangeArrowheads="1"/>
              </p:cNvSpPr>
              <p:nvPr/>
            </p:nvSpPr>
            <p:spPr bwMode="auto">
              <a:xfrm>
                <a:off x="3933" y="2441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3" name="Oval 331"/>
              <p:cNvSpPr>
                <a:spLocks noChangeArrowheads="1"/>
              </p:cNvSpPr>
              <p:nvPr/>
            </p:nvSpPr>
            <p:spPr bwMode="auto">
              <a:xfrm>
                <a:off x="3916" y="2519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4" name="Oval 332"/>
              <p:cNvSpPr>
                <a:spLocks noChangeArrowheads="1"/>
              </p:cNvSpPr>
              <p:nvPr/>
            </p:nvSpPr>
            <p:spPr bwMode="auto">
              <a:xfrm>
                <a:off x="3823" y="24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5" name="Oval 333"/>
              <p:cNvSpPr>
                <a:spLocks noChangeArrowheads="1"/>
              </p:cNvSpPr>
              <p:nvPr/>
            </p:nvSpPr>
            <p:spPr bwMode="auto">
              <a:xfrm>
                <a:off x="3833" y="262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6" name="Oval 334"/>
              <p:cNvSpPr>
                <a:spLocks noChangeArrowheads="1"/>
              </p:cNvSpPr>
              <p:nvPr/>
            </p:nvSpPr>
            <p:spPr bwMode="auto">
              <a:xfrm>
                <a:off x="3733" y="2569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7" name="Oval 335"/>
              <p:cNvSpPr>
                <a:spLocks noChangeArrowheads="1"/>
              </p:cNvSpPr>
              <p:nvPr/>
            </p:nvSpPr>
            <p:spPr bwMode="auto">
              <a:xfrm>
                <a:off x="3572" y="2650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8" name="Oval 336"/>
              <p:cNvSpPr>
                <a:spLocks noChangeArrowheads="1"/>
              </p:cNvSpPr>
              <p:nvPr/>
            </p:nvSpPr>
            <p:spPr bwMode="auto">
              <a:xfrm>
                <a:off x="3702" y="278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9" name="Oval 337"/>
              <p:cNvSpPr>
                <a:spLocks noChangeArrowheads="1"/>
              </p:cNvSpPr>
              <p:nvPr/>
            </p:nvSpPr>
            <p:spPr bwMode="auto">
              <a:xfrm>
                <a:off x="3715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0" name="Oval 338"/>
              <p:cNvSpPr>
                <a:spLocks noChangeArrowheads="1"/>
              </p:cNvSpPr>
              <p:nvPr/>
            </p:nvSpPr>
            <p:spPr bwMode="auto">
              <a:xfrm>
                <a:off x="3564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1" name="Oval 339"/>
              <p:cNvSpPr>
                <a:spLocks noChangeArrowheads="1"/>
              </p:cNvSpPr>
              <p:nvPr/>
            </p:nvSpPr>
            <p:spPr bwMode="auto">
              <a:xfrm>
                <a:off x="3391" y="30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2" name="Oval 340"/>
              <p:cNvSpPr>
                <a:spLocks noChangeArrowheads="1"/>
              </p:cNvSpPr>
              <p:nvPr/>
            </p:nvSpPr>
            <p:spPr bwMode="auto">
              <a:xfrm>
                <a:off x="3467" y="310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3" name="Oval 341"/>
              <p:cNvSpPr>
                <a:spLocks noChangeArrowheads="1"/>
              </p:cNvSpPr>
              <p:nvPr/>
            </p:nvSpPr>
            <p:spPr bwMode="auto">
              <a:xfrm>
                <a:off x="3391" y="32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4" name="Oval 342"/>
              <p:cNvSpPr>
                <a:spLocks noChangeArrowheads="1"/>
              </p:cNvSpPr>
              <p:nvPr/>
            </p:nvSpPr>
            <p:spPr bwMode="auto">
              <a:xfrm>
                <a:off x="3550" y="316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5" name="Oval 343"/>
              <p:cNvSpPr>
                <a:spLocks noChangeArrowheads="1"/>
              </p:cNvSpPr>
              <p:nvPr/>
            </p:nvSpPr>
            <p:spPr bwMode="auto">
              <a:xfrm>
                <a:off x="3601" y="3018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6" name="Oval 344"/>
              <p:cNvSpPr>
                <a:spLocks noChangeArrowheads="1"/>
              </p:cNvSpPr>
              <p:nvPr/>
            </p:nvSpPr>
            <p:spPr bwMode="auto">
              <a:xfrm>
                <a:off x="3689" y="30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7" name="Oval 345"/>
              <p:cNvSpPr>
                <a:spLocks noChangeArrowheads="1"/>
              </p:cNvSpPr>
              <p:nvPr/>
            </p:nvSpPr>
            <p:spPr bwMode="auto">
              <a:xfrm>
                <a:off x="3775" y="3199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8" name="Oval 346"/>
              <p:cNvSpPr>
                <a:spLocks noChangeArrowheads="1"/>
              </p:cNvSpPr>
              <p:nvPr/>
            </p:nvSpPr>
            <p:spPr bwMode="auto">
              <a:xfrm>
                <a:off x="3760" y="3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9" name="Oval 347"/>
              <p:cNvSpPr>
                <a:spLocks noChangeArrowheads="1"/>
              </p:cNvSpPr>
              <p:nvPr/>
            </p:nvSpPr>
            <p:spPr bwMode="auto">
              <a:xfrm>
                <a:off x="3713" y="3425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0" name="Oval 348"/>
              <p:cNvSpPr>
                <a:spLocks noChangeArrowheads="1"/>
              </p:cNvSpPr>
              <p:nvPr/>
            </p:nvSpPr>
            <p:spPr bwMode="auto">
              <a:xfrm>
                <a:off x="3535" y="332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1" name="Oval 349"/>
              <p:cNvSpPr>
                <a:spLocks noChangeArrowheads="1"/>
              </p:cNvSpPr>
              <p:nvPr/>
            </p:nvSpPr>
            <p:spPr bwMode="auto">
              <a:xfrm>
                <a:off x="3481" y="326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2" name="Oval 350"/>
              <p:cNvSpPr>
                <a:spLocks noChangeArrowheads="1"/>
              </p:cNvSpPr>
              <p:nvPr/>
            </p:nvSpPr>
            <p:spPr bwMode="auto">
              <a:xfrm>
                <a:off x="3481" y="348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3" name="Oval 351"/>
              <p:cNvSpPr>
                <a:spLocks noChangeArrowheads="1"/>
              </p:cNvSpPr>
              <p:nvPr/>
            </p:nvSpPr>
            <p:spPr bwMode="auto">
              <a:xfrm>
                <a:off x="3614" y="34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4" name="Oval 352"/>
              <p:cNvSpPr>
                <a:spLocks noChangeArrowheads="1"/>
              </p:cNvSpPr>
              <p:nvPr/>
            </p:nvSpPr>
            <p:spPr bwMode="auto">
              <a:xfrm>
                <a:off x="3669" y="36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5" name="Oval 353"/>
              <p:cNvSpPr>
                <a:spLocks noChangeArrowheads="1"/>
              </p:cNvSpPr>
              <p:nvPr/>
            </p:nvSpPr>
            <p:spPr bwMode="auto">
              <a:xfrm>
                <a:off x="3759" y="351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6" name="Oval 354"/>
              <p:cNvSpPr>
                <a:spLocks noChangeArrowheads="1"/>
              </p:cNvSpPr>
              <p:nvPr/>
            </p:nvSpPr>
            <p:spPr bwMode="auto">
              <a:xfrm>
                <a:off x="387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7" name="Oval 355"/>
              <p:cNvSpPr>
                <a:spLocks noChangeArrowheads="1"/>
              </p:cNvSpPr>
              <p:nvPr/>
            </p:nvSpPr>
            <p:spPr bwMode="auto">
              <a:xfrm>
                <a:off x="3948" y="346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8" name="Oval 356"/>
              <p:cNvSpPr>
                <a:spLocks noChangeArrowheads="1"/>
              </p:cNvSpPr>
              <p:nvPr/>
            </p:nvSpPr>
            <p:spPr bwMode="auto">
              <a:xfrm>
                <a:off x="3874" y="352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9" name="Oval 357"/>
              <p:cNvSpPr>
                <a:spLocks noChangeArrowheads="1"/>
              </p:cNvSpPr>
              <p:nvPr/>
            </p:nvSpPr>
            <p:spPr bwMode="auto">
              <a:xfrm>
                <a:off x="3818" y="3671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0" name="Oval 358"/>
              <p:cNvSpPr>
                <a:spLocks noChangeArrowheads="1"/>
              </p:cNvSpPr>
              <p:nvPr/>
            </p:nvSpPr>
            <p:spPr bwMode="auto">
              <a:xfrm>
                <a:off x="4006" y="371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1" name="Oval 359"/>
              <p:cNvSpPr>
                <a:spLocks noChangeArrowheads="1"/>
              </p:cNvSpPr>
              <p:nvPr/>
            </p:nvSpPr>
            <p:spPr bwMode="auto">
              <a:xfrm>
                <a:off x="4173" y="3726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2" name="Oval 360"/>
              <p:cNvSpPr>
                <a:spLocks noChangeArrowheads="1"/>
              </p:cNvSpPr>
              <p:nvPr/>
            </p:nvSpPr>
            <p:spPr bwMode="auto">
              <a:xfrm>
                <a:off x="4173" y="35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3" name="Oval 361"/>
              <p:cNvSpPr>
                <a:spLocks noChangeArrowheads="1"/>
              </p:cNvSpPr>
              <p:nvPr/>
            </p:nvSpPr>
            <p:spPr bwMode="auto">
              <a:xfrm>
                <a:off x="4086" y="3565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4" name="Oval 362"/>
              <p:cNvSpPr>
                <a:spLocks noChangeArrowheads="1"/>
              </p:cNvSpPr>
              <p:nvPr/>
            </p:nvSpPr>
            <p:spPr bwMode="auto">
              <a:xfrm>
                <a:off x="4100" y="3773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5" name="Oval 363"/>
              <p:cNvSpPr>
                <a:spLocks noChangeArrowheads="1"/>
              </p:cNvSpPr>
              <p:nvPr/>
            </p:nvSpPr>
            <p:spPr bwMode="auto">
              <a:xfrm>
                <a:off x="4317" y="3829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6" name="Oval 364"/>
              <p:cNvSpPr>
                <a:spLocks noChangeArrowheads="1"/>
              </p:cNvSpPr>
              <p:nvPr/>
            </p:nvSpPr>
            <p:spPr bwMode="auto">
              <a:xfrm>
                <a:off x="4476" y="380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7" name="Oval 365"/>
              <p:cNvSpPr>
                <a:spLocks noChangeArrowheads="1"/>
              </p:cNvSpPr>
              <p:nvPr/>
            </p:nvSpPr>
            <p:spPr bwMode="auto">
              <a:xfrm>
                <a:off x="4619" y="3800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8" name="Oval 366"/>
              <p:cNvSpPr>
                <a:spLocks noChangeArrowheads="1"/>
              </p:cNvSpPr>
              <p:nvPr/>
            </p:nvSpPr>
            <p:spPr bwMode="auto">
              <a:xfrm>
                <a:off x="4528" y="37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9" name="Oval 367"/>
              <p:cNvSpPr>
                <a:spLocks noChangeArrowheads="1"/>
              </p:cNvSpPr>
              <p:nvPr/>
            </p:nvSpPr>
            <p:spPr bwMode="auto">
              <a:xfrm>
                <a:off x="4332" y="371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0" name="Oval 368"/>
              <p:cNvSpPr>
                <a:spLocks noChangeArrowheads="1"/>
              </p:cNvSpPr>
              <p:nvPr/>
            </p:nvSpPr>
            <p:spPr bwMode="auto">
              <a:xfrm>
                <a:off x="4288" y="3632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1" name="Oval 369"/>
              <p:cNvSpPr>
                <a:spLocks noChangeArrowheads="1"/>
              </p:cNvSpPr>
              <p:nvPr/>
            </p:nvSpPr>
            <p:spPr bwMode="auto">
              <a:xfrm>
                <a:off x="4462" y="363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2" name="Oval 370"/>
              <p:cNvSpPr>
                <a:spLocks noChangeArrowheads="1"/>
              </p:cNvSpPr>
              <p:nvPr/>
            </p:nvSpPr>
            <p:spPr bwMode="auto">
              <a:xfrm>
                <a:off x="4633" y="3522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3" name="Oval 371"/>
              <p:cNvSpPr>
                <a:spLocks noChangeArrowheads="1"/>
              </p:cNvSpPr>
              <p:nvPr/>
            </p:nvSpPr>
            <p:spPr bwMode="auto">
              <a:xfrm>
                <a:off x="4698" y="35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4" name="Oval 372"/>
              <p:cNvSpPr>
                <a:spLocks noChangeArrowheads="1"/>
              </p:cNvSpPr>
              <p:nvPr/>
            </p:nvSpPr>
            <p:spPr bwMode="auto">
              <a:xfrm>
                <a:off x="4829" y="3672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5" name="Oval 373"/>
              <p:cNvSpPr>
                <a:spLocks noChangeArrowheads="1"/>
              </p:cNvSpPr>
              <p:nvPr/>
            </p:nvSpPr>
            <p:spPr bwMode="auto">
              <a:xfrm>
                <a:off x="4972" y="36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6" name="Oval 374"/>
              <p:cNvSpPr>
                <a:spLocks noChangeArrowheads="1"/>
              </p:cNvSpPr>
              <p:nvPr/>
            </p:nvSpPr>
            <p:spPr bwMode="auto">
              <a:xfrm>
                <a:off x="4980" y="344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7" name="Oval 375"/>
              <p:cNvSpPr>
                <a:spLocks noChangeArrowheads="1"/>
              </p:cNvSpPr>
              <p:nvPr/>
            </p:nvSpPr>
            <p:spPr bwMode="auto">
              <a:xfrm>
                <a:off x="4859" y="357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8" name="Oval 376"/>
              <p:cNvSpPr>
                <a:spLocks noChangeArrowheads="1"/>
              </p:cNvSpPr>
              <p:nvPr/>
            </p:nvSpPr>
            <p:spPr bwMode="auto">
              <a:xfrm>
                <a:off x="484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9" name="Oval 377"/>
              <p:cNvSpPr>
                <a:spLocks noChangeArrowheads="1"/>
              </p:cNvSpPr>
              <p:nvPr/>
            </p:nvSpPr>
            <p:spPr bwMode="auto">
              <a:xfrm>
                <a:off x="4745" y="3484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0" name="Oval 378"/>
              <p:cNvSpPr>
                <a:spLocks noChangeArrowheads="1"/>
              </p:cNvSpPr>
              <p:nvPr/>
            </p:nvSpPr>
            <p:spPr bwMode="auto">
              <a:xfrm>
                <a:off x="4901" y="324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1" name="Oval 379"/>
              <p:cNvSpPr>
                <a:spLocks noChangeArrowheads="1"/>
              </p:cNvSpPr>
              <p:nvPr/>
            </p:nvSpPr>
            <p:spPr bwMode="auto">
              <a:xfrm>
                <a:off x="5029" y="3248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2" name="Oval 380"/>
              <p:cNvSpPr>
                <a:spLocks noChangeArrowheads="1"/>
              </p:cNvSpPr>
              <p:nvPr/>
            </p:nvSpPr>
            <p:spPr bwMode="auto">
              <a:xfrm>
                <a:off x="5189" y="333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3" name="Oval 381"/>
              <p:cNvSpPr>
                <a:spLocks noChangeArrowheads="1"/>
              </p:cNvSpPr>
              <p:nvPr/>
            </p:nvSpPr>
            <p:spPr bwMode="auto">
              <a:xfrm>
                <a:off x="5257" y="3186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" name="Oval 382"/>
              <p:cNvSpPr>
                <a:spLocks noChangeArrowheads="1"/>
              </p:cNvSpPr>
              <p:nvPr/>
            </p:nvSpPr>
            <p:spPr bwMode="auto">
              <a:xfrm>
                <a:off x="5160" y="32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5" name="Oval 383"/>
              <p:cNvSpPr>
                <a:spLocks noChangeArrowheads="1"/>
              </p:cNvSpPr>
              <p:nvPr/>
            </p:nvSpPr>
            <p:spPr bwMode="auto">
              <a:xfrm>
                <a:off x="5204" y="307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6" name="Oval 384"/>
              <p:cNvSpPr>
                <a:spLocks noChangeArrowheads="1"/>
              </p:cNvSpPr>
              <p:nvPr/>
            </p:nvSpPr>
            <p:spPr bwMode="auto">
              <a:xfrm>
                <a:off x="5059" y="306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7" name="Oval 385"/>
              <p:cNvSpPr>
                <a:spLocks noChangeArrowheads="1"/>
              </p:cNvSpPr>
              <p:nvPr/>
            </p:nvSpPr>
            <p:spPr bwMode="auto">
              <a:xfrm>
                <a:off x="4969" y="312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8" name="Oval 386"/>
              <p:cNvSpPr>
                <a:spLocks noChangeArrowheads="1"/>
              </p:cNvSpPr>
              <p:nvPr/>
            </p:nvSpPr>
            <p:spPr bwMode="auto">
              <a:xfrm>
                <a:off x="4988" y="294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9" name="Oval 387"/>
              <p:cNvSpPr>
                <a:spLocks noChangeArrowheads="1"/>
              </p:cNvSpPr>
              <p:nvPr/>
            </p:nvSpPr>
            <p:spPr bwMode="auto">
              <a:xfrm>
                <a:off x="5175" y="287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0" name="Oval 388"/>
              <p:cNvSpPr>
                <a:spLocks noChangeArrowheads="1"/>
              </p:cNvSpPr>
              <p:nvPr/>
            </p:nvSpPr>
            <p:spPr bwMode="auto">
              <a:xfrm>
                <a:off x="5257" y="2922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1" name="Oval 389"/>
              <p:cNvSpPr>
                <a:spLocks noChangeArrowheads="1"/>
              </p:cNvSpPr>
              <p:nvPr/>
            </p:nvSpPr>
            <p:spPr bwMode="auto">
              <a:xfrm>
                <a:off x="5218" y="274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2" name="Oval 390"/>
              <p:cNvSpPr>
                <a:spLocks noChangeArrowheads="1"/>
              </p:cNvSpPr>
              <p:nvPr/>
            </p:nvSpPr>
            <p:spPr bwMode="auto">
              <a:xfrm>
                <a:off x="5124" y="275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3" name="Oval 391"/>
              <p:cNvSpPr>
                <a:spLocks noChangeArrowheads="1"/>
              </p:cNvSpPr>
              <p:nvPr/>
            </p:nvSpPr>
            <p:spPr bwMode="auto">
              <a:xfrm>
                <a:off x="4993" y="274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4" name="Oval 392"/>
              <p:cNvSpPr>
                <a:spLocks noChangeArrowheads="1"/>
              </p:cNvSpPr>
              <p:nvPr/>
            </p:nvSpPr>
            <p:spPr bwMode="auto">
              <a:xfrm>
                <a:off x="4972" y="282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" name="Oval 393"/>
              <p:cNvSpPr>
                <a:spLocks noChangeArrowheads="1"/>
              </p:cNvSpPr>
              <p:nvPr/>
            </p:nvSpPr>
            <p:spPr bwMode="auto">
              <a:xfrm>
                <a:off x="4910" y="2654"/>
                <a:ext cx="30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6" name="Oval 394"/>
              <p:cNvSpPr>
                <a:spLocks noChangeArrowheads="1"/>
              </p:cNvSpPr>
              <p:nvPr/>
            </p:nvSpPr>
            <p:spPr bwMode="auto">
              <a:xfrm>
                <a:off x="5121" y="2654"/>
                <a:ext cx="28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7" name="Oval 395"/>
              <p:cNvSpPr>
                <a:spLocks noChangeArrowheads="1"/>
              </p:cNvSpPr>
              <p:nvPr/>
            </p:nvSpPr>
            <p:spPr bwMode="auto">
              <a:xfrm>
                <a:off x="5123" y="245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8" name="Oval 396"/>
              <p:cNvSpPr>
                <a:spLocks noChangeArrowheads="1"/>
              </p:cNvSpPr>
              <p:nvPr/>
            </p:nvSpPr>
            <p:spPr bwMode="auto">
              <a:xfrm>
                <a:off x="5001" y="23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9" name="Oval 397"/>
              <p:cNvSpPr>
                <a:spLocks noChangeArrowheads="1"/>
              </p:cNvSpPr>
              <p:nvPr/>
            </p:nvSpPr>
            <p:spPr bwMode="auto">
              <a:xfrm>
                <a:off x="4910" y="2506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0" name="Oval 398"/>
              <p:cNvSpPr>
                <a:spLocks noChangeArrowheads="1"/>
              </p:cNvSpPr>
              <p:nvPr/>
            </p:nvSpPr>
            <p:spPr bwMode="auto">
              <a:xfrm>
                <a:off x="4834" y="239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1" name="Oval 399"/>
              <p:cNvSpPr>
                <a:spLocks noChangeArrowheads="1"/>
              </p:cNvSpPr>
              <p:nvPr/>
            </p:nvSpPr>
            <p:spPr bwMode="auto">
              <a:xfrm>
                <a:off x="4805" y="24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2" name="Oval 400"/>
              <p:cNvSpPr>
                <a:spLocks noChangeArrowheads="1"/>
              </p:cNvSpPr>
              <p:nvPr/>
            </p:nvSpPr>
            <p:spPr bwMode="auto">
              <a:xfrm>
                <a:off x="4701" y="242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3" name="Oval 401"/>
              <p:cNvSpPr>
                <a:spLocks noChangeArrowheads="1"/>
              </p:cNvSpPr>
              <p:nvPr/>
            </p:nvSpPr>
            <p:spPr bwMode="auto">
              <a:xfrm>
                <a:off x="4748" y="2315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4" name="Oval 402"/>
              <p:cNvSpPr>
                <a:spLocks noChangeArrowheads="1"/>
              </p:cNvSpPr>
              <p:nvPr/>
            </p:nvSpPr>
            <p:spPr bwMode="auto">
              <a:xfrm>
                <a:off x="4778" y="2221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5" name="Oval 403"/>
              <p:cNvSpPr>
                <a:spLocks noChangeArrowheads="1"/>
              </p:cNvSpPr>
              <p:nvPr/>
            </p:nvSpPr>
            <p:spPr bwMode="auto">
              <a:xfrm>
                <a:off x="4886" y="233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6" name="Oval 404"/>
              <p:cNvSpPr>
                <a:spLocks noChangeArrowheads="1"/>
              </p:cNvSpPr>
              <p:nvPr/>
            </p:nvSpPr>
            <p:spPr bwMode="auto">
              <a:xfrm>
                <a:off x="4687" y="2233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" name="Oval 405"/>
              <p:cNvSpPr>
                <a:spLocks noChangeArrowheads="1"/>
              </p:cNvSpPr>
              <p:nvPr/>
            </p:nvSpPr>
            <p:spPr bwMode="auto">
              <a:xfrm>
                <a:off x="4546" y="216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pic>
        <p:nvPicPr>
          <p:cNvPr id="1026" name="Picture 2" descr="D:\Java SE\PlaneBattle\img\background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00" y="1548188"/>
            <a:ext cx="3251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Java SE\PlaneBattle\img\background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4" y="1499373"/>
            <a:ext cx="3233820" cy="485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" name="PA_库_文本框 3"/>
          <p:cNvSpPr txBox="1"/>
          <p:nvPr>
            <p:custDataLst>
              <p:tags r:id="rId1"/>
            </p:custDataLst>
          </p:nvPr>
        </p:nvSpPr>
        <p:spPr>
          <a:xfrm>
            <a:off x="4547957" y="257676"/>
            <a:ext cx="461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5400" dirty="0">
                <a:solidFill>
                  <a:srgbClr val="0E0B16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背景</a:t>
            </a:r>
            <a:r>
              <a:rPr lang="zh-CN" altLang="en-US" sz="5400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变化</a:t>
            </a:r>
          </a:p>
        </p:txBody>
      </p:sp>
      <p:cxnSp>
        <p:nvCxnSpPr>
          <p:cNvPr id="1032" name="曲线连接符 1031"/>
          <p:cNvCxnSpPr/>
          <p:nvPr/>
        </p:nvCxnSpPr>
        <p:spPr>
          <a:xfrm>
            <a:off x="4316773" y="1548188"/>
            <a:ext cx="1290544" cy="682246"/>
          </a:xfrm>
          <a:prstGeom prst="curvedConnector3">
            <a:avLst>
              <a:gd name="adj1" fmla="val 72375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4" name="曲线连接符 1033"/>
          <p:cNvCxnSpPr/>
          <p:nvPr/>
        </p:nvCxnSpPr>
        <p:spPr>
          <a:xfrm>
            <a:off x="6754979" y="3088358"/>
            <a:ext cx="1121695" cy="497211"/>
          </a:xfrm>
          <a:prstGeom prst="curvedConnector3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5" name="文本框 139"/>
          <p:cNvSpPr txBox="1"/>
          <p:nvPr/>
        </p:nvSpPr>
        <p:spPr>
          <a:xfrm>
            <a:off x="6117434" y="4640577"/>
            <a:ext cx="1679342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FFFF"/>
                </a:solidFill>
                <a:latin typeface="华文行楷" pitchFamily="2" charset="-122"/>
                <a:ea typeface="华文行楷" pitchFamily="2" charset="-122"/>
              </a:rPr>
              <a:t>第三关的背景图是暗黑的，。</a:t>
            </a:r>
          </a:p>
        </p:txBody>
      </p:sp>
      <p:sp>
        <p:nvSpPr>
          <p:cNvPr id="426" name="文本框 139"/>
          <p:cNvSpPr txBox="1"/>
          <p:nvPr/>
        </p:nvSpPr>
        <p:spPr>
          <a:xfrm>
            <a:off x="4359321" y="4655819"/>
            <a:ext cx="1679342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E0B16"/>
                </a:solidFill>
                <a:latin typeface="华文行楷" pitchFamily="2" charset="-122"/>
                <a:ea typeface="华文行楷" pitchFamily="2" charset="-122"/>
              </a:rPr>
              <a:t>第一关的背景图是明亮的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754026-5DA0-4281-A66C-D58267D59557}"/>
              </a:ext>
            </a:extLst>
          </p:cNvPr>
          <p:cNvSpPr txBox="1"/>
          <p:nvPr/>
        </p:nvSpPr>
        <p:spPr>
          <a:xfrm>
            <a:off x="5391935" y="5309812"/>
            <a:ext cx="1586875" cy="13076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华文行楷" pitchFamily="2" charset="-122"/>
                <a:ea typeface="华文行楷" pitchFamily="2" charset="-122"/>
              </a:rPr>
              <a:t>背景的变化给玩家不一样的视觉体验</a:t>
            </a:r>
            <a:endParaRPr kumimoji="0" lang="zh-CN" altLang="en-US" b="0" i="0" u="none" strike="noStrike" cap="none" spc="-48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4871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5" grpId="0"/>
      <p:bldP spid="425" grpId="0"/>
      <p:bldP spid="426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9" y="-43252"/>
            <a:ext cx="12192000" cy="6851046"/>
          </a:xfrm>
          <a:prstGeom prst="rect">
            <a:avLst/>
          </a:prstGeom>
        </p:spPr>
      </p:pic>
      <p:sp>
        <p:nvSpPr>
          <p:cNvPr id="6" name="KSO_Shape"/>
          <p:cNvSpPr/>
          <p:nvPr/>
        </p:nvSpPr>
        <p:spPr>
          <a:xfrm>
            <a:off x="8463749" y="2410177"/>
            <a:ext cx="797984" cy="414867"/>
          </a:xfrm>
          <a:custGeom>
            <a:avLst/>
            <a:gdLst>
              <a:gd name="connsiteX0" fmla="*/ 4109878 w 7991396"/>
              <a:gd name="connsiteY0" fmla="*/ 0 h 4172540"/>
              <a:gd name="connsiteX1" fmla="*/ 5415487 w 7991396"/>
              <a:gd name="connsiteY1" fmla="*/ 816050 h 4172540"/>
              <a:gd name="connsiteX2" fmla="*/ 6027418 w 7991396"/>
              <a:gd name="connsiteY2" fmla="*/ 677951 h 4172540"/>
              <a:gd name="connsiteX3" fmla="*/ 7489804 w 7991396"/>
              <a:gd name="connsiteY3" fmla="*/ 2140332 h 4172540"/>
              <a:gd name="connsiteX4" fmla="*/ 7483396 w 7991396"/>
              <a:gd name="connsiteY4" fmla="*/ 2203898 h 4172540"/>
              <a:gd name="connsiteX5" fmla="*/ 7991396 w 7991396"/>
              <a:gd name="connsiteY5" fmla="*/ 3146665 h 4172540"/>
              <a:gd name="connsiteX6" fmla="*/ 7456648 w 7991396"/>
              <a:gd name="connsiteY6" fmla="*/ 4106801 h 4172540"/>
              <a:gd name="connsiteX7" fmla="*/ 7330940 w 7991396"/>
              <a:gd name="connsiteY7" fmla="*/ 4172540 h 4172540"/>
              <a:gd name="connsiteX8" fmla="*/ 1079370 w 7991396"/>
              <a:gd name="connsiteY8" fmla="*/ 4172540 h 4172540"/>
              <a:gd name="connsiteX9" fmla="*/ 1015130 w 7991396"/>
              <a:gd name="connsiteY9" fmla="*/ 4169296 h 4172540"/>
              <a:gd name="connsiteX10" fmla="*/ 0 w 7991396"/>
              <a:gd name="connsiteY10" fmla="*/ 3044397 h 4172540"/>
              <a:gd name="connsiteX11" fmla="*/ 1130742 w 7991396"/>
              <a:gd name="connsiteY11" fmla="*/ 1913659 h 4172540"/>
              <a:gd name="connsiteX12" fmla="*/ 1346871 w 7991396"/>
              <a:gd name="connsiteY12" fmla="*/ 1935445 h 4172540"/>
              <a:gd name="connsiteX13" fmla="*/ 2261481 w 7991396"/>
              <a:gd name="connsiteY13" fmla="*/ 1462386 h 4172540"/>
              <a:gd name="connsiteX14" fmla="*/ 2653668 w 7991396"/>
              <a:gd name="connsiteY14" fmla="*/ 1536361 h 4172540"/>
              <a:gd name="connsiteX15" fmla="*/ 2647492 w 7991396"/>
              <a:gd name="connsiteY15" fmla="*/ 1462386 h 4172540"/>
              <a:gd name="connsiteX16" fmla="*/ 4109878 w 7991396"/>
              <a:gd name="connsiteY16" fmla="*/ 0 h 417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91396" h="4172540">
                <a:moveTo>
                  <a:pt x="4109878" y="0"/>
                </a:moveTo>
                <a:cubicBezTo>
                  <a:pt x="4684462" y="0"/>
                  <a:pt x="5181648" y="331374"/>
                  <a:pt x="5415487" y="816050"/>
                </a:cubicBezTo>
                <a:cubicBezTo>
                  <a:pt x="5600435" y="726143"/>
                  <a:pt x="5808299" y="677951"/>
                  <a:pt x="6027418" y="677951"/>
                </a:cubicBezTo>
                <a:cubicBezTo>
                  <a:pt x="6835073" y="677951"/>
                  <a:pt x="7489804" y="1332682"/>
                  <a:pt x="7489804" y="2140332"/>
                </a:cubicBezTo>
                <a:lnTo>
                  <a:pt x="7483396" y="2203898"/>
                </a:lnTo>
                <a:cubicBezTo>
                  <a:pt x="7789726" y="2405463"/>
                  <a:pt x="7991396" y="2752511"/>
                  <a:pt x="7991396" y="3146665"/>
                </a:cubicBezTo>
                <a:cubicBezTo>
                  <a:pt x="7991396" y="3552291"/>
                  <a:pt x="7777816" y="3908032"/>
                  <a:pt x="7456648" y="4106801"/>
                </a:cubicBezTo>
                <a:lnTo>
                  <a:pt x="7330940" y="4172540"/>
                </a:lnTo>
                <a:lnTo>
                  <a:pt x="1079370" y="4172540"/>
                </a:lnTo>
                <a:lnTo>
                  <a:pt x="1015130" y="4169296"/>
                </a:lnTo>
                <a:cubicBezTo>
                  <a:pt x="444946" y="4111392"/>
                  <a:pt x="0" y="3629859"/>
                  <a:pt x="0" y="3044397"/>
                </a:cubicBezTo>
                <a:cubicBezTo>
                  <a:pt x="0" y="2419908"/>
                  <a:pt x="506249" y="1913659"/>
                  <a:pt x="1130742" y="1913659"/>
                </a:cubicBezTo>
                <a:lnTo>
                  <a:pt x="1346871" y="1935445"/>
                </a:lnTo>
                <a:cubicBezTo>
                  <a:pt x="1548513" y="1648023"/>
                  <a:pt x="1883314" y="1462386"/>
                  <a:pt x="2261481" y="1462386"/>
                </a:cubicBezTo>
                <a:cubicBezTo>
                  <a:pt x="2399871" y="1462386"/>
                  <a:pt x="2532456" y="1487244"/>
                  <a:pt x="2653668" y="1536361"/>
                </a:cubicBezTo>
                <a:cubicBezTo>
                  <a:pt x="2648116" y="1512003"/>
                  <a:pt x="2647492" y="1487266"/>
                  <a:pt x="2647492" y="1462386"/>
                </a:cubicBezTo>
                <a:cubicBezTo>
                  <a:pt x="2647492" y="654731"/>
                  <a:pt x="3302223" y="0"/>
                  <a:pt x="4109878" y="0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16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827616" y="4097524"/>
            <a:ext cx="660400" cy="364067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16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2859">
            <a:off x="-2743749" y="4191437"/>
            <a:ext cx="7513522" cy="2431743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7367692" y="1945635"/>
            <a:ext cx="1480457" cy="500136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游戏关卡</a:t>
            </a:r>
            <a:r>
              <a:rPr lang="en-US" altLang="zh-CN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1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E0B16"/>
              </a:solidFill>
              <a:effectLst/>
              <a:uFillTx/>
              <a:latin typeface="华文隶书" pitchFamily="2" charset="-122"/>
              <a:ea typeface="华文隶书" pitchFamily="2" charset="-122"/>
              <a:cs typeface="Helvetica Light"/>
              <a:sym typeface="Helvetica Ligh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403218" y="4844105"/>
            <a:ext cx="1480457" cy="500136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结束界面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E0B16"/>
              </a:solidFill>
              <a:effectLst/>
              <a:uFillTx/>
              <a:latin typeface="华文隶书" pitchFamily="2" charset="-122"/>
              <a:ea typeface="华文隶书" pitchFamily="2" charset="-122"/>
              <a:cs typeface="Helvetica Light"/>
              <a:sym typeface="Helvetica Light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7731636" y="6015354"/>
            <a:ext cx="841227" cy="500136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结束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E0B16"/>
              </a:solidFill>
              <a:effectLst/>
              <a:uFillTx/>
              <a:latin typeface="华文隶书" pitchFamily="2" charset="-122"/>
              <a:ea typeface="华文隶书" pitchFamily="2" charset="-122"/>
              <a:cs typeface="Helvetica Light"/>
              <a:sym typeface="Helvetica Light"/>
            </a:endParaRPr>
          </a:p>
        </p:txBody>
      </p:sp>
      <p:cxnSp>
        <p:nvCxnSpPr>
          <p:cNvPr id="30" name="直接箭头连接符 29"/>
          <p:cNvCxnSpPr>
            <a:cxnSpLocks/>
          </p:cNvCxnSpPr>
          <p:nvPr/>
        </p:nvCxnSpPr>
        <p:spPr>
          <a:xfrm flipH="1">
            <a:off x="8572863" y="6248849"/>
            <a:ext cx="1261022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箭头连接符 32"/>
          <p:cNvCxnSpPr/>
          <p:nvPr/>
        </p:nvCxnSpPr>
        <p:spPr>
          <a:xfrm>
            <a:off x="8152249" y="5363216"/>
            <a:ext cx="2608" cy="633163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箭头连接符 34"/>
          <p:cNvCxnSpPr>
            <a:cxnSpLocks/>
          </p:cNvCxnSpPr>
          <p:nvPr/>
        </p:nvCxnSpPr>
        <p:spPr>
          <a:xfrm>
            <a:off x="8095699" y="2451240"/>
            <a:ext cx="12221" cy="402355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0" name="PA_库_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92720" y="-733214"/>
            <a:ext cx="5055266" cy="2839638"/>
          </a:xfrm>
          <a:prstGeom prst="rect">
            <a:avLst/>
          </a:prstGeom>
        </p:spPr>
      </p:pic>
      <p:sp>
        <p:nvSpPr>
          <p:cNvPr id="51" name="圆角矩形 50"/>
          <p:cNvSpPr/>
          <p:nvPr/>
        </p:nvSpPr>
        <p:spPr>
          <a:xfrm>
            <a:off x="7296555" y="1148341"/>
            <a:ext cx="1480457" cy="500136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开始界面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E0B16"/>
              </a:solidFill>
              <a:effectLst/>
              <a:uFillTx/>
              <a:latin typeface="华文隶书" pitchFamily="2" charset="-122"/>
              <a:ea typeface="华文隶书" pitchFamily="2" charset="-122"/>
              <a:cs typeface="Helvetica Light"/>
              <a:sym typeface="Helvetica Light"/>
            </a:endParaRPr>
          </a:p>
        </p:txBody>
      </p:sp>
      <p:sp>
        <p:nvSpPr>
          <p:cNvPr id="52" name="KSO_Shape"/>
          <p:cNvSpPr>
            <a:spLocks/>
          </p:cNvSpPr>
          <p:nvPr/>
        </p:nvSpPr>
        <p:spPr bwMode="auto">
          <a:xfrm>
            <a:off x="6834579" y="1443942"/>
            <a:ext cx="768349" cy="421217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16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53" name="直接连接符 52"/>
          <p:cNvCxnSpPr>
            <a:stCxn id="51" idx="3"/>
          </p:cNvCxnSpPr>
          <p:nvPr/>
        </p:nvCxnSpPr>
        <p:spPr>
          <a:xfrm>
            <a:off x="8777012" y="1398409"/>
            <a:ext cx="920178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接连接符 53"/>
          <p:cNvCxnSpPr>
            <a:cxnSpLocks/>
          </p:cNvCxnSpPr>
          <p:nvPr/>
        </p:nvCxnSpPr>
        <p:spPr>
          <a:xfrm>
            <a:off x="9692569" y="1443942"/>
            <a:ext cx="141316" cy="480490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接箭头连接符 54"/>
          <p:cNvCxnSpPr>
            <a:cxnSpLocks/>
            <a:endCxn id="10" idx="0"/>
          </p:cNvCxnSpPr>
          <p:nvPr/>
        </p:nvCxnSpPr>
        <p:spPr>
          <a:xfrm>
            <a:off x="8095698" y="1698038"/>
            <a:ext cx="12223" cy="247597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圆角矩形 55"/>
          <p:cNvSpPr/>
          <p:nvPr/>
        </p:nvSpPr>
        <p:spPr>
          <a:xfrm>
            <a:off x="7622522" y="280128"/>
            <a:ext cx="841227" cy="500136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开始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E0B16"/>
              </a:solidFill>
              <a:effectLst/>
              <a:uFillTx/>
              <a:latin typeface="华文隶书" pitchFamily="2" charset="-122"/>
              <a:ea typeface="华文隶书" pitchFamily="2" charset="-122"/>
              <a:cs typeface="Helvetica Light"/>
              <a:sym typeface="Helvetica Light"/>
            </a:endParaRPr>
          </a:p>
        </p:txBody>
      </p:sp>
      <p:cxnSp>
        <p:nvCxnSpPr>
          <p:cNvPr id="59" name="直接箭头连接符 58"/>
          <p:cNvCxnSpPr>
            <a:stCxn id="56" idx="2"/>
            <a:endCxn id="51" idx="0"/>
          </p:cNvCxnSpPr>
          <p:nvPr/>
        </p:nvCxnSpPr>
        <p:spPr>
          <a:xfrm flipH="1">
            <a:off x="8036784" y="780264"/>
            <a:ext cx="6352" cy="368077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Freeform 245"/>
          <p:cNvSpPr>
            <a:spLocks/>
          </p:cNvSpPr>
          <p:nvPr/>
        </p:nvSpPr>
        <p:spPr bwMode="auto">
          <a:xfrm rot="11527313">
            <a:off x="8539588" y="1736012"/>
            <a:ext cx="529015" cy="416132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6" name="直接连接符 65"/>
          <p:cNvCxnSpPr/>
          <p:nvPr/>
        </p:nvCxnSpPr>
        <p:spPr>
          <a:xfrm flipV="1">
            <a:off x="1013012" y="1286789"/>
            <a:ext cx="2707341" cy="1641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118"/>
          <p:cNvSpPr>
            <a:spLocks/>
          </p:cNvSpPr>
          <p:nvPr/>
        </p:nvSpPr>
        <p:spPr bwMode="auto">
          <a:xfrm>
            <a:off x="631049" y="697737"/>
            <a:ext cx="1020619" cy="605468"/>
          </a:xfrm>
          <a:custGeom>
            <a:avLst/>
            <a:gdLst>
              <a:gd name="T0" fmla="*/ 377 w 462"/>
              <a:gd name="T1" fmla="*/ 89 h 274"/>
              <a:gd name="T2" fmla="*/ 377 w 462"/>
              <a:gd name="T3" fmla="*/ 89 h 274"/>
              <a:gd name="T4" fmla="*/ 313 w 462"/>
              <a:gd name="T5" fmla="*/ 25 h 274"/>
              <a:gd name="T6" fmla="*/ 275 w 462"/>
              <a:gd name="T7" fmla="*/ 37 h 274"/>
              <a:gd name="T8" fmla="*/ 192 w 462"/>
              <a:gd name="T9" fmla="*/ 0 h 274"/>
              <a:gd name="T10" fmla="*/ 90 w 462"/>
              <a:gd name="T11" fmla="*/ 69 h 274"/>
              <a:gd name="T12" fmla="*/ 0 w 462"/>
              <a:gd name="T13" fmla="*/ 167 h 274"/>
              <a:gd name="T14" fmla="*/ 98 w 462"/>
              <a:gd name="T15" fmla="*/ 273 h 274"/>
              <a:gd name="T16" fmla="*/ 373 w 462"/>
              <a:gd name="T17" fmla="*/ 274 h 274"/>
              <a:gd name="T18" fmla="*/ 462 w 462"/>
              <a:gd name="T19" fmla="*/ 178 h 274"/>
              <a:gd name="T20" fmla="*/ 377 w 462"/>
              <a:gd name="T21" fmla="*/ 89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2" h="274">
                <a:moveTo>
                  <a:pt x="377" y="89"/>
                </a:moveTo>
                <a:cubicBezTo>
                  <a:pt x="377" y="89"/>
                  <a:pt x="377" y="89"/>
                  <a:pt x="377" y="89"/>
                </a:cubicBezTo>
                <a:cubicBezTo>
                  <a:pt x="377" y="53"/>
                  <a:pt x="349" y="25"/>
                  <a:pt x="313" y="25"/>
                </a:cubicBezTo>
                <a:cubicBezTo>
                  <a:pt x="299" y="25"/>
                  <a:pt x="286" y="29"/>
                  <a:pt x="275" y="37"/>
                </a:cubicBezTo>
                <a:cubicBezTo>
                  <a:pt x="255" y="14"/>
                  <a:pt x="225" y="0"/>
                  <a:pt x="192" y="0"/>
                </a:cubicBezTo>
                <a:cubicBezTo>
                  <a:pt x="146" y="0"/>
                  <a:pt x="106" y="29"/>
                  <a:pt x="90" y="69"/>
                </a:cubicBezTo>
                <a:cubicBezTo>
                  <a:pt x="39" y="74"/>
                  <a:pt x="0" y="116"/>
                  <a:pt x="0" y="167"/>
                </a:cubicBezTo>
                <a:cubicBezTo>
                  <a:pt x="0" y="222"/>
                  <a:pt x="44" y="273"/>
                  <a:pt x="98" y="273"/>
                </a:cubicBezTo>
                <a:cubicBezTo>
                  <a:pt x="98" y="273"/>
                  <a:pt x="367" y="274"/>
                  <a:pt x="373" y="274"/>
                </a:cubicBezTo>
                <a:cubicBezTo>
                  <a:pt x="422" y="274"/>
                  <a:pt x="462" y="227"/>
                  <a:pt x="462" y="178"/>
                </a:cubicBezTo>
                <a:cubicBezTo>
                  <a:pt x="462" y="130"/>
                  <a:pt x="425" y="91"/>
                  <a:pt x="377" y="89"/>
                </a:cubicBezTo>
                <a:close/>
              </a:path>
            </a:pathLst>
          </a:custGeom>
          <a:solidFill>
            <a:srgbClr val="FFF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1951"/>
          <p:cNvSpPr>
            <a:spLocks/>
          </p:cNvSpPr>
          <p:nvPr/>
        </p:nvSpPr>
        <p:spPr bwMode="auto">
          <a:xfrm>
            <a:off x="2875957" y="845764"/>
            <a:ext cx="1069975" cy="449263"/>
          </a:xfrm>
          <a:custGeom>
            <a:avLst/>
            <a:gdLst>
              <a:gd name="T0" fmla="*/ 233 w 285"/>
              <a:gd name="T1" fmla="*/ 65 h 120"/>
              <a:gd name="T2" fmla="*/ 226 w 285"/>
              <a:gd name="T3" fmla="*/ 65 h 120"/>
              <a:gd name="T4" fmla="*/ 205 w 285"/>
              <a:gd name="T5" fmla="*/ 12 h 120"/>
              <a:gd name="T6" fmla="*/ 143 w 285"/>
              <a:gd name="T7" fmla="*/ 29 h 120"/>
              <a:gd name="T8" fmla="*/ 143 w 285"/>
              <a:gd name="T9" fmla="*/ 30 h 120"/>
              <a:gd name="T10" fmla="*/ 142 w 285"/>
              <a:gd name="T11" fmla="*/ 29 h 120"/>
              <a:gd name="T12" fmla="*/ 80 w 285"/>
              <a:gd name="T13" fmla="*/ 12 h 120"/>
              <a:gd name="T14" fmla="*/ 60 w 285"/>
              <a:gd name="T15" fmla="*/ 65 h 120"/>
              <a:gd name="T16" fmla="*/ 52 w 285"/>
              <a:gd name="T17" fmla="*/ 65 h 120"/>
              <a:gd name="T18" fmla="*/ 0 w 285"/>
              <a:gd name="T19" fmla="*/ 120 h 120"/>
              <a:gd name="T20" fmla="*/ 285 w 285"/>
              <a:gd name="T21" fmla="*/ 120 h 120"/>
              <a:gd name="T22" fmla="*/ 233 w 285"/>
              <a:gd name="T23" fmla="*/ 6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5" h="120">
                <a:moveTo>
                  <a:pt x="233" y="65"/>
                </a:moveTo>
                <a:cubicBezTo>
                  <a:pt x="226" y="65"/>
                  <a:pt x="226" y="65"/>
                  <a:pt x="226" y="65"/>
                </a:cubicBezTo>
                <a:cubicBezTo>
                  <a:pt x="232" y="45"/>
                  <a:pt x="224" y="23"/>
                  <a:pt x="205" y="12"/>
                </a:cubicBezTo>
                <a:cubicBezTo>
                  <a:pt x="183" y="0"/>
                  <a:pt x="156" y="7"/>
                  <a:pt x="143" y="29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0" y="7"/>
                  <a:pt x="102" y="0"/>
                  <a:pt x="80" y="12"/>
                </a:cubicBezTo>
                <a:cubicBezTo>
                  <a:pt x="62" y="23"/>
                  <a:pt x="54" y="45"/>
                  <a:pt x="60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24" y="65"/>
                  <a:pt x="0" y="90"/>
                  <a:pt x="0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5" y="90"/>
                  <a:pt x="262" y="65"/>
                  <a:pt x="233" y="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Shape 388"/>
          <p:cNvSpPr/>
          <p:nvPr/>
        </p:nvSpPr>
        <p:spPr>
          <a:xfrm>
            <a:off x="1598778" y="738627"/>
            <a:ext cx="1144353" cy="564578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 algn="ctr">
              <a:defRPr sz="5900" spc="-413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rPr lang="zh-CN" altLang="en-US" sz="320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流程图</a:t>
            </a:r>
          </a:p>
        </p:txBody>
      </p:sp>
      <p:sp>
        <p:nvSpPr>
          <p:cNvPr id="34" name="圆角矩形 9">
            <a:extLst>
              <a:ext uri="{FF2B5EF4-FFF2-40B4-BE49-F238E27FC236}">
                <a16:creationId xmlns:a16="http://schemas.microsoft.com/office/drawing/2014/main" id="{AD7AA955-4602-40EA-B28D-D01396D91917}"/>
              </a:ext>
            </a:extLst>
          </p:cNvPr>
          <p:cNvSpPr/>
          <p:nvPr/>
        </p:nvSpPr>
        <p:spPr>
          <a:xfrm>
            <a:off x="7367691" y="3779421"/>
            <a:ext cx="1480457" cy="500136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游戏关卡</a:t>
            </a:r>
            <a:r>
              <a:rPr lang="en-US" altLang="zh-CN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3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E0B16"/>
              </a:solidFill>
              <a:effectLst/>
              <a:uFillTx/>
              <a:latin typeface="华文隶书" pitchFamily="2" charset="-122"/>
              <a:ea typeface="华文隶书" pitchFamily="2" charset="-122"/>
              <a:cs typeface="Helvetica Light"/>
              <a:sym typeface="Helvetica Light"/>
            </a:endParaRPr>
          </a:p>
        </p:txBody>
      </p:sp>
      <p:sp>
        <p:nvSpPr>
          <p:cNvPr id="36" name="圆角矩形 9">
            <a:extLst>
              <a:ext uri="{FF2B5EF4-FFF2-40B4-BE49-F238E27FC236}">
                <a16:creationId xmlns:a16="http://schemas.microsoft.com/office/drawing/2014/main" id="{F50959D8-486F-4DD6-98E5-7F5DA4CF9637}"/>
              </a:ext>
            </a:extLst>
          </p:cNvPr>
          <p:cNvSpPr/>
          <p:nvPr/>
        </p:nvSpPr>
        <p:spPr>
          <a:xfrm>
            <a:off x="7355470" y="2882135"/>
            <a:ext cx="1480457" cy="500136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游戏关卡</a:t>
            </a:r>
            <a:r>
              <a:rPr lang="en-US" altLang="zh-CN" sz="2000" dirty="0">
                <a:solidFill>
                  <a:srgbClr val="0E0B16"/>
                </a:solidFill>
                <a:latin typeface="华文隶书" pitchFamily="2" charset="-122"/>
                <a:ea typeface="华文隶书" pitchFamily="2" charset="-122"/>
                <a:cs typeface="Helvetica Light"/>
                <a:sym typeface="Helvetica Light"/>
              </a:rPr>
              <a:t>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E0B16"/>
              </a:solidFill>
              <a:effectLst/>
              <a:uFillTx/>
              <a:latin typeface="华文隶书" pitchFamily="2" charset="-122"/>
              <a:ea typeface="华文隶书" pitchFamily="2" charset="-122"/>
              <a:cs typeface="Helvetica Light"/>
              <a:sym typeface="Helvetica Light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9870598-D4FE-49B4-B4D3-CA5E97C9906D}"/>
              </a:ext>
            </a:extLst>
          </p:cNvPr>
          <p:cNvCxnSpPr>
            <a:cxnSpLocks/>
          </p:cNvCxnSpPr>
          <p:nvPr/>
        </p:nvCxnSpPr>
        <p:spPr>
          <a:xfrm>
            <a:off x="8043135" y="3375456"/>
            <a:ext cx="12221" cy="402355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18F4A58-D9A4-4DF9-9BA2-4A4EA02FAF02}"/>
              </a:ext>
            </a:extLst>
          </p:cNvPr>
          <p:cNvCxnSpPr>
            <a:cxnSpLocks/>
          </p:cNvCxnSpPr>
          <p:nvPr/>
        </p:nvCxnSpPr>
        <p:spPr>
          <a:xfrm>
            <a:off x="8073875" y="4336648"/>
            <a:ext cx="21823" cy="488482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7A429967-C811-42A2-8BE3-BB3D0724B6C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333224" y="2203050"/>
            <a:ext cx="35526" cy="2898470"/>
          </a:xfrm>
          <a:prstGeom prst="bentConnector3">
            <a:avLst>
              <a:gd name="adj1" fmla="val -4275784"/>
            </a:avLst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F5BF55-3BA5-41A2-81D3-1546FECCFF60}"/>
              </a:ext>
            </a:extLst>
          </p:cNvPr>
          <p:cNvCxnSpPr/>
          <p:nvPr/>
        </p:nvCxnSpPr>
        <p:spPr>
          <a:xfrm flipH="1">
            <a:off x="5857811" y="3132203"/>
            <a:ext cx="1497659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581F35E-3ED0-4DE4-9FDC-E0955269987B}"/>
              </a:ext>
            </a:extLst>
          </p:cNvPr>
          <p:cNvCxnSpPr>
            <a:stCxn id="34" idx="1"/>
          </p:cNvCxnSpPr>
          <p:nvPr/>
        </p:nvCxnSpPr>
        <p:spPr>
          <a:xfrm flipH="1">
            <a:off x="5853869" y="4029489"/>
            <a:ext cx="1513822" cy="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DC5F616-5B5A-414E-924B-8C7FE22F210E}"/>
              </a:ext>
            </a:extLst>
          </p:cNvPr>
          <p:cNvSpPr txBox="1"/>
          <p:nvPr/>
        </p:nvSpPr>
        <p:spPr>
          <a:xfrm>
            <a:off x="5822715" y="4386458"/>
            <a:ext cx="905059" cy="381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69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100" b="0" i="0" u="none" strike="noStrike" cap="none" spc="-48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If </a:t>
            </a:r>
            <a:r>
              <a:rPr kumimoji="0" lang="zh-CN" altLang="en-US" sz="1100" b="0" i="0" u="none" strike="noStrike" cap="none" spc="-48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/>
                <a:ea typeface="Source Sans Pro"/>
                <a:cs typeface="Source Sans Pro"/>
                <a:sym typeface="Source Sans Pro"/>
              </a:rPr>
              <a:t>玩家血量</a:t>
            </a:r>
            <a:r>
              <a:rPr lang="en-US" altLang="zh-CN" sz="1100" spc="-48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&lt;0</a:t>
            </a:r>
            <a:endParaRPr kumimoji="0" lang="zh-CN" altLang="en-US" sz="1100" b="0" i="0" u="none" strike="noStrike" cap="none" spc="-48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145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9167E-6 1.85185E-6 L -0.25 1.85185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6.25E-7 4.44444E-6 L 0.25846 0.0060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-0.04 C 0.081 -0.049 0.102 -0.054 0.124 -0.054 C 0.149 -0.054 0.169 -0.049 0.183 -0.04 L 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347 L 0.04193 0.00347 C 0.05859 0.00347 0.07943 0.1176 0.07943 0.21088 L 0.07943 0.41829 " pathEditMode="relative" rAng="0" ptsTypes="FfFF">
                                      <p:cBhvr>
                                        <p:cTn id="3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43 0.41829 L -0.00729 0.414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7" grpId="0" animBg="1"/>
      <p:bldP spid="67" grpId="1" animBg="1"/>
      <p:bldP spid="68" grpId="0" animBg="1"/>
      <p:bldP spid="6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8AA6DA-425F-463B-8C7C-45DD10121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0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6C5B4AF-EF9E-4809-9862-B352CB9ACF9C}"/>
              </a:ext>
            </a:extLst>
          </p:cNvPr>
          <p:cNvSpPr/>
          <p:nvPr/>
        </p:nvSpPr>
        <p:spPr>
          <a:xfrm>
            <a:off x="3641759" y="2413661"/>
            <a:ext cx="40089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演示</a:t>
            </a:r>
            <a:endParaRPr lang="zh-CN" altLang="en-US" sz="9600" b="0" cap="none" spc="0" dirty="0">
              <a:ln w="0"/>
              <a:solidFill>
                <a:srgbClr val="FFFFFF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192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1046"/>
          </a:xfrm>
          <a:prstGeom prst="rect">
            <a:avLst/>
          </a:prstGeom>
        </p:spPr>
      </p:pic>
      <p:sp>
        <p:nvSpPr>
          <p:cNvPr id="1684" name="Shape 1684"/>
          <p:cNvSpPr>
            <a:spLocks noGrp="1"/>
          </p:cNvSpPr>
          <p:nvPr>
            <p:ph type="sldNum" sz="quarter" idx="10"/>
          </p:nvPr>
        </p:nvSpPr>
        <p:spPr>
          <a:xfrm>
            <a:off x="11722781" y="265670"/>
            <a:ext cx="245259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14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Freeform 98"/>
          <p:cNvSpPr>
            <a:spLocks/>
          </p:cNvSpPr>
          <p:nvPr/>
        </p:nvSpPr>
        <p:spPr bwMode="auto">
          <a:xfrm flipH="1">
            <a:off x="2762318" y="3200252"/>
            <a:ext cx="15741" cy="42576"/>
          </a:xfrm>
          <a:custGeom>
            <a:avLst/>
            <a:gdLst>
              <a:gd name="T0" fmla="*/ 0 w 5"/>
              <a:gd name="T1" fmla="*/ 0 h 14"/>
              <a:gd name="T2" fmla="*/ 0 w 5"/>
              <a:gd name="T3" fmla="*/ 14 h 14"/>
              <a:gd name="T4" fmla="*/ 5 w 5"/>
              <a:gd name="T5" fmla="*/ 14 h 14"/>
              <a:gd name="T6" fmla="*/ 0 w 5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4">
                <a:moveTo>
                  <a:pt x="0" y="0"/>
                </a:moveTo>
                <a:cubicBezTo>
                  <a:pt x="0" y="14"/>
                  <a:pt x="0" y="14"/>
                  <a:pt x="0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3" y="10"/>
                  <a:pt x="1" y="6"/>
                  <a:pt x="0" y="0"/>
                </a:cubicBezTo>
              </a:path>
            </a:pathLst>
          </a:custGeom>
          <a:solidFill>
            <a:srgbClr val="0B09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06"/>
          <p:cNvSpPr>
            <a:spLocks/>
          </p:cNvSpPr>
          <p:nvPr/>
        </p:nvSpPr>
        <p:spPr bwMode="auto">
          <a:xfrm flipH="1">
            <a:off x="2305818" y="3224765"/>
            <a:ext cx="208573" cy="1309528"/>
          </a:xfrm>
          <a:custGeom>
            <a:avLst/>
            <a:gdLst>
              <a:gd name="T0" fmla="*/ 43 w 67"/>
              <a:gd name="T1" fmla="*/ 429 h 429"/>
              <a:gd name="T2" fmla="*/ 0 w 67"/>
              <a:gd name="T3" fmla="*/ 421 h 429"/>
              <a:gd name="T4" fmla="*/ 48 w 67"/>
              <a:gd name="T5" fmla="*/ 1 h 429"/>
              <a:gd name="T6" fmla="*/ 67 w 67"/>
              <a:gd name="T7" fmla="*/ 0 h 429"/>
              <a:gd name="T8" fmla="*/ 43 w 67"/>
              <a:gd name="T9" fmla="*/ 429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429">
                <a:moveTo>
                  <a:pt x="43" y="429"/>
                </a:moveTo>
                <a:cubicBezTo>
                  <a:pt x="29" y="427"/>
                  <a:pt x="14" y="424"/>
                  <a:pt x="0" y="421"/>
                </a:cubicBezTo>
                <a:cubicBezTo>
                  <a:pt x="16" y="281"/>
                  <a:pt x="48" y="143"/>
                  <a:pt x="48" y="1"/>
                </a:cubicBezTo>
                <a:cubicBezTo>
                  <a:pt x="55" y="1"/>
                  <a:pt x="61" y="0"/>
                  <a:pt x="67" y="0"/>
                </a:cubicBezTo>
                <a:cubicBezTo>
                  <a:pt x="67" y="142"/>
                  <a:pt x="54" y="283"/>
                  <a:pt x="43" y="429"/>
                </a:cubicBezTo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07"/>
          <p:cNvSpPr>
            <a:spLocks/>
          </p:cNvSpPr>
          <p:nvPr/>
        </p:nvSpPr>
        <p:spPr bwMode="auto">
          <a:xfrm flipH="1">
            <a:off x="2246788" y="3222185"/>
            <a:ext cx="133802" cy="1323720"/>
          </a:xfrm>
          <a:custGeom>
            <a:avLst/>
            <a:gdLst>
              <a:gd name="T0" fmla="*/ 43 w 43"/>
              <a:gd name="T1" fmla="*/ 434 h 434"/>
              <a:gd name="T2" fmla="*/ 0 w 43"/>
              <a:gd name="T3" fmla="*/ 430 h 434"/>
              <a:gd name="T4" fmla="*/ 24 w 43"/>
              <a:gd name="T5" fmla="*/ 1 h 434"/>
              <a:gd name="T6" fmla="*/ 43 w 43"/>
              <a:gd name="T7" fmla="*/ 0 h 434"/>
              <a:gd name="T8" fmla="*/ 43 w 43"/>
              <a:gd name="T9" fmla="*/ 434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34">
                <a:moveTo>
                  <a:pt x="43" y="434"/>
                </a:moveTo>
                <a:cubicBezTo>
                  <a:pt x="29" y="433"/>
                  <a:pt x="14" y="432"/>
                  <a:pt x="0" y="430"/>
                </a:cubicBezTo>
                <a:cubicBezTo>
                  <a:pt x="11" y="284"/>
                  <a:pt x="24" y="143"/>
                  <a:pt x="24" y="1"/>
                </a:cubicBezTo>
                <a:cubicBezTo>
                  <a:pt x="30" y="1"/>
                  <a:pt x="37" y="0"/>
                  <a:pt x="43" y="0"/>
                </a:cubicBezTo>
                <a:cubicBezTo>
                  <a:pt x="43" y="143"/>
                  <a:pt x="43" y="285"/>
                  <a:pt x="43" y="43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8"/>
          <p:cNvSpPr>
            <a:spLocks/>
          </p:cNvSpPr>
          <p:nvPr/>
        </p:nvSpPr>
        <p:spPr bwMode="auto">
          <a:xfrm flipH="1">
            <a:off x="2114298" y="3218314"/>
            <a:ext cx="132490" cy="1327590"/>
          </a:xfrm>
          <a:custGeom>
            <a:avLst/>
            <a:gdLst>
              <a:gd name="T0" fmla="*/ 43 w 43"/>
              <a:gd name="T1" fmla="*/ 433 h 435"/>
              <a:gd name="T2" fmla="*/ 0 w 43"/>
              <a:gd name="T3" fmla="*/ 435 h 435"/>
              <a:gd name="T4" fmla="*/ 0 w 43"/>
              <a:gd name="T5" fmla="*/ 1 h 435"/>
              <a:gd name="T6" fmla="*/ 19 w 43"/>
              <a:gd name="T7" fmla="*/ 0 h 435"/>
              <a:gd name="T8" fmla="*/ 43 w 43"/>
              <a:gd name="T9" fmla="*/ 433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435">
                <a:moveTo>
                  <a:pt x="43" y="433"/>
                </a:moveTo>
                <a:cubicBezTo>
                  <a:pt x="29" y="435"/>
                  <a:pt x="15" y="435"/>
                  <a:pt x="0" y="435"/>
                </a:cubicBezTo>
                <a:cubicBezTo>
                  <a:pt x="0" y="286"/>
                  <a:pt x="0" y="144"/>
                  <a:pt x="0" y="1"/>
                </a:cubicBezTo>
                <a:cubicBezTo>
                  <a:pt x="6" y="1"/>
                  <a:pt x="12" y="0"/>
                  <a:pt x="19" y="0"/>
                </a:cubicBezTo>
                <a:cubicBezTo>
                  <a:pt x="19" y="144"/>
                  <a:pt x="32" y="286"/>
                  <a:pt x="43" y="433"/>
                </a:cubicBez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09"/>
          <p:cNvSpPr>
            <a:spLocks/>
          </p:cNvSpPr>
          <p:nvPr/>
        </p:nvSpPr>
        <p:spPr bwMode="auto">
          <a:xfrm flipH="1">
            <a:off x="1977873" y="3215734"/>
            <a:ext cx="211197" cy="1323720"/>
          </a:xfrm>
          <a:custGeom>
            <a:avLst/>
            <a:gdLst>
              <a:gd name="T0" fmla="*/ 68 w 68"/>
              <a:gd name="T1" fmla="*/ 428 h 434"/>
              <a:gd name="T2" fmla="*/ 24 w 68"/>
              <a:gd name="T3" fmla="*/ 434 h 434"/>
              <a:gd name="T4" fmla="*/ 0 w 68"/>
              <a:gd name="T5" fmla="*/ 1 h 434"/>
              <a:gd name="T6" fmla="*/ 18 w 68"/>
              <a:gd name="T7" fmla="*/ 0 h 434"/>
              <a:gd name="T8" fmla="*/ 68 w 68"/>
              <a:gd name="T9" fmla="*/ 428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4">
                <a:moveTo>
                  <a:pt x="68" y="428"/>
                </a:moveTo>
                <a:cubicBezTo>
                  <a:pt x="53" y="431"/>
                  <a:pt x="39" y="433"/>
                  <a:pt x="24" y="434"/>
                </a:cubicBezTo>
                <a:cubicBezTo>
                  <a:pt x="13" y="287"/>
                  <a:pt x="0" y="145"/>
                  <a:pt x="0" y="1"/>
                </a:cubicBezTo>
                <a:cubicBezTo>
                  <a:pt x="6" y="1"/>
                  <a:pt x="12" y="0"/>
                  <a:pt x="18" y="0"/>
                </a:cubicBezTo>
                <a:cubicBezTo>
                  <a:pt x="19" y="144"/>
                  <a:pt x="51" y="285"/>
                  <a:pt x="68" y="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10"/>
          <p:cNvSpPr>
            <a:spLocks/>
          </p:cNvSpPr>
          <p:nvPr/>
        </p:nvSpPr>
        <p:spPr bwMode="auto">
          <a:xfrm flipH="1">
            <a:off x="1914907" y="2980922"/>
            <a:ext cx="661138" cy="945699"/>
          </a:xfrm>
          <a:custGeom>
            <a:avLst/>
            <a:gdLst>
              <a:gd name="T0" fmla="*/ 51 w 213"/>
              <a:gd name="T1" fmla="*/ 150 h 310"/>
              <a:gd name="T2" fmla="*/ 72 w 213"/>
              <a:gd name="T3" fmla="*/ 302 h 310"/>
              <a:gd name="T4" fmla="*/ 103 w 213"/>
              <a:gd name="T5" fmla="*/ 165 h 310"/>
              <a:gd name="T6" fmla="*/ 129 w 213"/>
              <a:gd name="T7" fmla="*/ 308 h 310"/>
              <a:gd name="T8" fmla="*/ 149 w 213"/>
              <a:gd name="T9" fmla="*/ 180 h 310"/>
              <a:gd name="T10" fmla="*/ 213 w 213"/>
              <a:gd name="T11" fmla="*/ 310 h 310"/>
              <a:gd name="T12" fmla="*/ 169 w 213"/>
              <a:gd name="T13" fmla="*/ 2 h 310"/>
              <a:gd name="T14" fmla="*/ 44 w 213"/>
              <a:gd name="T15" fmla="*/ 0 h 310"/>
              <a:gd name="T16" fmla="*/ 0 w 213"/>
              <a:gd name="T17" fmla="*/ 303 h 310"/>
              <a:gd name="T18" fmla="*/ 51 w 213"/>
              <a:gd name="T19" fmla="*/ 15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" h="310">
                <a:moveTo>
                  <a:pt x="51" y="150"/>
                </a:moveTo>
                <a:cubicBezTo>
                  <a:pt x="72" y="302"/>
                  <a:pt x="72" y="302"/>
                  <a:pt x="72" y="302"/>
                </a:cubicBezTo>
                <a:cubicBezTo>
                  <a:pt x="103" y="165"/>
                  <a:pt x="103" y="165"/>
                  <a:pt x="103" y="165"/>
                </a:cubicBezTo>
                <a:cubicBezTo>
                  <a:pt x="129" y="308"/>
                  <a:pt x="129" y="308"/>
                  <a:pt x="129" y="308"/>
                </a:cubicBezTo>
                <a:cubicBezTo>
                  <a:pt x="149" y="180"/>
                  <a:pt x="149" y="180"/>
                  <a:pt x="149" y="180"/>
                </a:cubicBezTo>
                <a:cubicBezTo>
                  <a:pt x="213" y="310"/>
                  <a:pt x="213" y="310"/>
                  <a:pt x="213" y="310"/>
                </a:cubicBezTo>
                <a:cubicBezTo>
                  <a:pt x="213" y="310"/>
                  <a:pt x="169" y="101"/>
                  <a:pt x="169" y="2"/>
                </a:cubicBezTo>
                <a:cubicBezTo>
                  <a:pt x="44" y="0"/>
                  <a:pt x="44" y="0"/>
                  <a:pt x="44" y="0"/>
                </a:cubicBezTo>
                <a:cubicBezTo>
                  <a:pt x="34" y="174"/>
                  <a:pt x="0" y="303"/>
                  <a:pt x="0" y="303"/>
                </a:cubicBezTo>
                <a:cubicBezTo>
                  <a:pt x="51" y="150"/>
                  <a:pt x="51" y="150"/>
                  <a:pt x="51" y="150"/>
                </a:cubicBez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11"/>
          <p:cNvSpPr>
            <a:spLocks/>
          </p:cNvSpPr>
          <p:nvPr/>
        </p:nvSpPr>
        <p:spPr bwMode="auto">
          <a:xfrm flipH="1">
            <a:off x="2154963" y="2589999"/>
            <a:ext cx="632279" cy="713467"/>
          </a:xfrm>
          <a:custGeom>
            <a:avLst/>
            <a:gdLst>
              <a:gd name="T0" fmla="*/ 159 w 204"/>
              <a:gd name="T1" fmla="*/ 0 h 234"/>
              <a:gd name="T2" fmla="*/ 0 w 204"/>
              <a:gd name="T3" fmla="*/ 178 h 234"/>
              <a:gd name="T4" fmla="*/ 36 w 204"/>
              <a:gd name="T5" fmla="*/ 221 h 234"/>
              <a:gd name="T6" fmla="*/ 118 w 204"/>
              <a:gd name="T7" fmla="*/ 131 h 234"/>
              <a:gd name="T8" fmla="*/ 203 w 204"/>
              <a:gd name="T9" fmla="*/ 98 h 234"/>
              <a:gd name="T10" fmla="*/ 159 w 204"/>
              <a:gd name="T11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4" h="234">
                <a:moveTo>
                  <a:pt x="159" y="0"/>
                </a:moveTo>
                <a:cubicBezTo>
                  <a:pt x="29" y="39"/>
                  <a:pt x="1" y="131"/>
                  <a:pt x="0" y="178"/>
                </a:cubicBezTo>
                <a:cubicBezTo>
                  <a:pt x="1" y="229"/>
                  <a:pt x="30" y="234"/>
                  <a:pt x="36" y="221"/>
                </a:cubicBezTo>
                <a:cubicBezTo>
                  <a:pt x="43" y="204"/>
                  <a:pt x="77" y="155"/>
                  <a:pt x="118" y="131"/>
                </a:cubicBezTo>
                <a:cubicBezTo>
                  <a:pt x="157" y="103"/>
                  <a:pt x="204" y="98"/>
                  <a:pt x="203" y="98"/>
                </a:cubicBezTo>
                <a:cubicBezTo>
                  <a:pt x="190" y="65"/>
                  <a:pt x="175" y="32"/>
                  <a:pt x="159" y="0"/>
                </a:cubicBezTo>
              </a:path>
            </a:pathLst>
          </a:custGeom>
          <a:solidFill>
            <a:srgbClr val="FFB2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12"/>
          <p:cNvSpPr>
            <a:spLocks/>
          </p:cNvSpPr>
          <p:nvPr/>
        </p:nvSpPr>
        <p:spPr bwMode="auto">
          <a:xfrm flipH="1">
            <a:off x="1791600" y="2589999"/>
            <a:ext cx="629655" cy="717337"/>
          </a:xfrm>
          <a:custGeom>
            <a:avLst/>
            <a:gdLst>
              <a:gd name="T0" fmla="*/ 46 w 203"/>
              <a:gd name="T1" fmla="*/ 0 h 235"/>
              <a:gd name="T2" fmla="*/ 203 w 203"/>
              <a:gd name="T3" fmla="*/ 178 h 235"/>
              <a:gd name="T4" fmla="*/ 168 w 203"/>
              <a:gd name="T5" fmla="*/ 222 h 235"/>
              <a:gd name="T6" fmla="*/ 86 w 203"/>
              <a:gd name="T7" fmla="*/ 131 h 235"/>
              <a:gd name="T8" fmla="*/ 2 w 203"/>
              <a:gd name="T9" fmla="*/ 98 h 235"/>
              <a:gd name="T10" fmla="*/ 46 w 203"/>
              <a:gd name="T11" fmla="*/ 0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3" h="235">
                <a:moveTo>
                  <a:pt x="46" y="0"/>
                </a:moveTo>
                <a:cubicBezTo>
                  <a:pt x="176" y="40"/>
                  <a:pt x="203" y="132"/>
                  <a:pt x="203" y="178"/>
                </a:cubicBezTo>
                <a:cubicBezTo>
                  <a:pt x="202" y="230"/>
                  <a:pt x="174" y="235"/>
                  <a:pt x="168" y="222"/>
                </a:cubicBezTo>
                <a:cubicBezTo>
                  <a:pt x="161" y="204"/>
                  <a:pt x="127" y="156"/>
                  <a:pt x="86" y="131"/>
                </a:cubicBezTo>
                <a:cubicBezTo>
                  <a:pt x="47" y="103"/>
                  <a:pt x="0" y="98"/>
                  <a:pt x="2" y="98"/>
                </a:cubicBezTo>
                <a:cubicBezTo>
                  <a:pt x="15" y="65"/>
                  <a:pt x="30" y="32"/>
                  <a:pt x="46" y="0"/>
                </a:cubicBez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13"/>
          <p:cNvSpPr>
            <a:spLocks/>
          </p:cNvSpPr>
          <p:nvPr/>
        </p:nvSpPr>
        <p:spPr bwMode="auto">
          <a:xfrm flipH="1">
            <a:off x="1909660" y="1796541"/>
            <a:ext cx="679503" cy="1367586"/>
          </a:xfrm>
          <a:custGeom>
            <a:avLst/>
            <a:gdLst>
              <a:gd name="T0" fmla="*/ 24 w 219"/>
              <a:gd name="T1" fmla="*/ 0 h 448"/>
              <a:gd name="T2" fmla="*/ 1 w 219"/>
              <a:gd name="T3" fmla="*/ 170 h 448"/>
              <a:gd name="T4" fmla="*/ 109 w 219"/>
              <a:gd name="T5" fmla="*/ 448 h 448"/>
              <a:gd name="T6" fmla="*/ 219 w 219"/>
              <a:gd name="T7" fmla="*/ 171 h 448"/>
              <a:gd name="T8" fmla="*/ 196 w 219"/>
              <a:gd name="T9" fmla="*/ 1 h 448"/>
              <a:gd name="T10" fmla="*/ 110 w 219"/>
              <a:gd name="T11" fmla="*/ 12 h 448"/>
              <a:gd name="T12" fmla="*/ 24 w 219"/>
              <a:gd name="T13" fmla="*/ 0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" h="448">
                <a:moveTo>
                  <a:pt x="24" y="0"/>
                </a:moveTo>
                <a:cubicBezTo>
                  <a:pt x="9" y="47"/>
                  <a:pt x="1" y="106"/>
                  <a:pt x="1" y="170"/>
                </a:cubicBezTo>
                <a:cubicBezTo>
                  <a:pt x="0" y="323"/>
                  <a:pt x="49" y="448"/>
                  <a:pt x="109" y="448"/>
                </a:cubicBezTo>
                <a:cubicBezTo>
                  <a:pt x="169" y="448"/>
                  <a:pt x="218" y="324"/>
                  <a:pt x="219" y="171"/>
                </a:cubicBezTo>
                <a:cubicBezTo>
                  <a:pt x="219" y="107"/>
                  <a:pt x="210" y="48"/>
                  <a:pt x="196" y="1"/>
                </a:cubicBezTo>
                <a:cubicBezTo>
                  <a:pt x="171" y="8"/>
                  <a:pt x="142" y="12"/>
                  <a:pt x="110" y="12"/>
                </a:cubicBezTo>
                <a:cubicBezTo>
                  <a:pt x="79" y="12"/>
                  <a:pt x="49" y="8"/>
                  <a:pt x="2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14"/>
          <p:cNvSpPr>
            <a:spLocks/>
          </p:cNvSpPr>
          <p:nvPr/>
        </p:nvSpPr>
        <p:spPr bwMode="auto">
          <a:xfrm flipH="1">
            <a:off x="1980496" y="1741063"/>
            <a:ext cx="533895" cy="91602"/>
          </a:xfrm>
          <a:custGeom>
            <a:avLst/>
            <a:gdLst>
              <a:gd name="T0" fmla="*/ 86 w 172"/>
              <a:gd name="T1" fmla="*/ 10 h 30"/>
              <a:gd name="T2" fmla="*/ 6 w 172"/>
              <a:gd name="T3" fmla="*/ 0 h 30"/>
              <a:gd name="T4" fmla="*/ 0 w 172"/>
              <a:gd name="T5" fmla="*/ 18 h 30"/>
              <a:gd name="T6" fmla="*/ 86 w 172"/>
              <a:gd name="T7" fmla="*/ 30 h 30"/>
              <a:gd name="T8" fmla="*/ 172 w 172"/>
              <a:gd name="T9" fmla="*/ 19 h 30"/>
              <a:gd name="T10" fmla="*/ 166 w 172"/>
              <a:gd name="T11" fmla="*/ 1 h 30"/>
              <a:gd name="T12" fmla="*/ 86 w 172"/>
              <a:gd name="T13" fmla="*/ 1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2" h="30">
                <a:moveTo>
                  <a:pt x="86" y="10"/>
                </a:moveTo>
                <a:cubicBezTo>
                  <a:pt x="57" y="10"/>
                  <a:pt x="30" y="6"/>
                  <a:pt x="6" y="0"/>
                </a:cubicBezTo>
                <a:cubicBezTo>
                  <a:pt x="4" y="6"/>
                  <a:pt x="2" y="12"/>
                  <a:pt x="0" y="18"/>
                </a:cubicBezTo>
                <a:cubicBezTo>
                  <a:pt x="25" y="26"/>
                  <a:pt x="55" y="30"/>
                  <a:pt x="86" y="30"/>
                </a:cubicBezTo>
                <a:cubicBezTo>
                  <a:pt x="118" y="30"/>
                  <a:pt x="147" y="26"/>
                  <a:pt x="172" y="19"/>
                </a:cubicBezTo>
                <a:cubicBezTo>
                  <a:pt x="170" y="13"/>
                  <a:pt x="168" y="7"/>
                  <a:pt x="166" y="1"/>
                </a:cubicBezTo>
                <a:cubicBezTo>
                  <a:pt x="142" y="7"/>
                  <a:pt x="115" y="10"/>
                  <a:pt x="86" y="10"/>
                </a:cubicBezTo>
              </a:path>
            </a:pathLst>
          </a:custGeom>
          <a:solidFill>
            <a:srgbClr val="0241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15"/>
          <p:cNvSpPr>
            <a:spLocks/>
          </p:cNvSpPr>
          <p:nvPr/>
        </p:nvSpPr>
        <p:spPr bwMode="auto">
          <a:xfrm flipH="1">
            <a:off x="1998861" y="1470127"/>
            <a:ext cx="497165" cy="301901"/>
          </a:xfrm>
          <a:custGeom>
            <a:avLst/>
            <a:gdLst>
              <a:gd name="T0" fmla="*/ 80 w 160"/>
              <a:gd name="T1" fmla="*/ 0 h 99"/>
              <a:gd name="T2" fmla="*/ 0 w 160"/>
              <a:gd name="T3" fmla="*/ 89 h 99"/>
              <a:gd name="T4" fmla="*/ 80 w 160"/>
              <a:gd name="T5" fmla="*/ 99 h 99"/>
              <a:gd name="T6" fmla="*/ 160 w 160"/>
              <a:gd name="T7" fmla="*/ 90 h 99"/>
              <a:gd name="T8" fmla="*/ 80 w 160"/>
              <a:gd name="T9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0" h="99">
                <a:moveTo>
                  <a:pt x="80" y="0"/>
                </a:moveTo>
                <a:cubicBezTo>
                  <a:pt x="49" y="0"/>
                  <a:pt x="20" y="34"/>
                  <a:pt x="0" y="89"/>
                </a:cubicBezTo>
                <a:cubicBezTo>
                  <a:pt x="24" y="95"/>
                  <a:pt x="51" y="99"/>
                  <a:pt x="80" y="99"/>
                </a:cubicBezTo>
                <a:cubicBezTo>
                  <a:pt x="109" y="99"/>
                  <a:pt x="136" y="96"/>
                  <a:pt x="160" y="90"/>
                </a:cubicBezTo>
                <a:cubicBezTo>
                  <a:pt x="141" y="35"/>
                  <a:pt x="112" y="0"/>
                  <a:pt x="80" y="0"/>
                </a:cubicBez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16"/>
          <p:cNvSpPr>
            <a:spLocks/>
          </p:cNvSpPr>
          <p:nvPr/>
        </p:nvSpPr>
        <p:spPr bwMode="auto">
          <a:xfrm flipH="1">
            <a:off x="2216617" y="2690633"/>
            <a:ext cx="86578" cy="594771"/>
          </a:xfrm>
          <a:custGeom>
            <a:avLst/>
            <a:gdLst>
              <a:gd name="T0" fmla="*/ 27 w 28"/>
              <a:gd name="T1" fmla="*/ 98 h 195"/>
              <a:gd name="T2" fmla="*/ 12 w 28"/>
              <a:gd name="T3" fmla="*/ 194 h 195"/>
              <a:gd name="T4" fmla="*/ 1 w 28"/>
              <a:gd name="T5" fmla="*/ 97 h 195"/>
              <a:gd name="T6" fmla="*/ 16 w 28"/>
              <a:gd name="T7" fmla="*/ 0 h 195"/>
              <a:gd name="T8" fmla="*/ 27 w 28"/>
              <a:gd name="T9" fmla="*/ 98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95">
                <a:moveTo>
                  <a:pt x="27" y="98"/>
                </a:moveTo>
                <a:cubicBezTo>
                  <a:pt x="26" y="151"/>
                  <a:pt x="19" y="195"/>
                  <a:pt x="12" y="194"/>
                </a:cubicBezTo>
                <a:cubicBezTo>
                  <a:pt x="5" y="194"/>
                  <a:pt x="0" y="151"/>
                  <a:pt x="1" y="97"/>
                </a:cubicBezTo>
                <a:cubicBezTo>
                  <a:pt x="2" y="43"/>
                  <a:pt x="8" y="0"/>
                  <a:pt x="16" y="0"/>
                </a:cubicBezTo>
                <a:cubicBezTo>
                  <a:pt x="23" y="0"/>
                  <a:pt x="28" y="44"/>
                  <a:pt x="27" y="98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17"/>
          <p:cNvSpPr>
            <a:spLocks/>
          </p:cNvSpPr>
          <p:nvPr/>
        </p:nvSpPr>
        <p:spPr bwMode="auto">
          <a:xfrm flipH="1">
            <a:off x="2166769" y="2159080"/>
            <a:ext cx="2624" cy="3871"/>
          </a:xfrm>
          <a:custGeom>
            <a:avLst/>
            <a:gdLst>
              <a:gd name="T0" fmla="*/ 0 w 2"/>
              <a:gd name="T1" fmla="*/ 3 h 3"/>
              <a:gd name="T2" fmla="*/ 0 w 2"/>
              <a:gd name="T3" fmla="*/ 3 h 3"/>
              <a:gd name="T4" fmla="*/ 2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0" y="3"/>
                </a:lnTo>
                <a:lnTo>
                  <a:pt x="2" y="0"/>
                </a:lnTo>
                <a:lnTo>
                  <a:pt x="0" y="3"/>
                </a:lnTo>
                <a:close/>
              </a:path>
            </a:pathLst>
          </a:custGeom>
          <a:solidFill>
            <a:srgbClr val="FFBA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18"/>
          <p:cNvSpPr>
            <a:spLocks/>
          </p:cNvSpPr>
          <p:nvPr/>
        </p:nvSpPr>
        <p:spPr bwMode="auto">
          <a:xfrm flipH="1">
            <a:off x="2166769" y="2159080"/>
            <a:ext cx="2624" cy="6451"/>
          </a:xfrm>
          <a:custGeom>
            <a:avLst/>
            <a:gdLst>
              <a:gd name="T0" fmla="*/ 0 w 2"/>
              <a:gd name="T1" fmla="*/ 5 h 5"/>
              <a:gd name="T2" fmla="*/ 0 w 2"/>
              <a:gd name="T3" fmla="*/ 3 h 5"/>
              <a:gd name="T4" fmla="*/ 2 w 2"/>
              <a:gd name="T5" fmla="*/ 0 h 5"/>
              <a:gd name="T6" fmla="*/ 2 w 2"/>
              <a:gd name="T7" fmla="*/ 0 h 5"/>
              <a:gd name="T8" fmla="*/ 0 w 2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5">
                <a:moveTo>
                  <a:pt x="0" y="5"/>
                </a:moveTo>
                <a:lnTo>
                  <a:pt x="0" y="3"/>
                </a:lnTo>
                <a:lnTo>
                  <a:pt x="2" y="0"/>
                </a:lnTo>
                <a:lnTo>
                  <a:pt x="2" y="0"/>
                </a:lnTo>
                <a:lnTo>
                  <a:pt x="0" y="5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19"/>
          <p:cNvSpPr>
            <a:spLocks/>
          </p:cNvSpPr>
          <p:nvPr/>
        </p:nvSpPr>
        <p:spPr bwMode="auto">
          <a:xfrm flipH="1">
            <a:off x="2073633" y="1933300"/>
            <a:ext cx="363363" cy="357379"/>
          </a:xfrm>
          <a:custGeom>
            <a:avLst/>
            <a:gdLst>
              <a:gd name="T0" fmla="*/ 100 w 117"/>
              <a:gd name="T1" fmla="*/ 90 h 117"/>
              <a:gd name="T2" fmla="*/ 27 w 117"/>
              <a:gd name="T3" fmla="*/ 100 h 117"/>
              <a:gd name="T4" fmla="*/ 17 w 117"/>
              <a:gd name="T5" fmla="*/ 27 h 117"/>
              <a:gd name="T6" fmla="*/ 90 w 117"/>
              <a:gd name="T7" fmla="*/ 17 h 117"/>
              <a:gd name="T8" fmla="*/ 100 w 117"/>
              <a:gd name="T9" fmla="*/ 9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7">
                <a:moveTo>
                  <a:pt x="100" y="90"/>
                </a:moveTo>
                <a:cubicBezTo>
                  <a:pt x="82" y="113"/>
                  <a:pt x="50" y="117"/>
                  <a:pt x="27" y="100"/>
                </a:cubicBezTo>
                <a:cubicBezTo>
                  <a:pt x="4" y="82"/>
                  <a:pt x="0" y="50"/>
                  <a:pt x="17" y="27"/>
                </a:cubicBezTo>
                <a:cubicBezTo>
                  <a:pt x="35" y="4"/>
                  <a:pt x="67" y="0"/>
                  <a:pt x="90" y="17"/>
                </a:cubicBezTo>
                <a:cubicBezTo>
                  <a:pt x="113" y="35"/>
                  <a:pt x="117" y="67"/>
                  <a:pt x="100" y="90"/>
                </a:cubicBezTo>
              </a:path>
            </a:pathLst>
          </a:custGeom>
          <a:solidFill>
            <a:srgbClr val="324D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20"/>
          <p:cNvSpPr>
            <a:spLocks/>
          </p:cNvSpPr>
          <p:nvPr/>
        </p:nvSpPr>
        <p:spPr bwMode="auto">
          <a:xfrm flipH="1">
            <a:off x="2101180" y="1961683"/>
            <a:ext cx="306957" cy="301901"/>
          </a:xfrm>
          <a:custGeom>
            <a:avLst/>
            <a:gdLst>
              <a:gd name="T0" fmla="*/ 84 w 99"/>
              <a:gd name="T1" fmla="*/ 76 h 99"/>
              <a:gd name="T2" fmla="*/ 23 w 99"/>
              <a:gd name="T3" fmla="*/ 84 h 99"/>
              <a:gd name="T4" fmla="*/ 14 w 99"/>
              <a:gd name="T5" fmla="*/ 23 h 99"/>
              <a:gd name="T6" fmla="*/ 76 w 99"/>
              <a:gd name="T7" fmla="*/ 15 h 99"/>
              <a:gd name="T8" fmla="*/ 84 w 99"/>
              <a:gd name="T9" fmla="*/ 7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99">
                <a:moveTo>
                  <a:pt x="84" y="76"/>
                </a:moveTo>
                <a:cubicBezTo>
                  <a:pt x="70" y="95"/>
                  <a:pt x="42" y="99"/>
                  <a:pt x="23" y="84"/>
                </a:cubicBezTo>
                <a:cubicBezTo>
                  <a:pt x="3" y="70"/>
                  <a:pt x="0" y="42"/>
                  <a:pt x="14" y="23"/>
                </a:cubicBezTo>
                <a:cubicBezTo>
                  <a:pt x="29" y="4"/>
                  <a:pt x="57" y="0"/>
                  <a:pt x="76" y="15"/>
                </a:cubicBezTo>
                <a:cubicBezTo>
                  <a:pt x="95" y="29"/>
                  <a:pt x="99" y="57"/>
                  <a:pt x="84" y="76"/>
                </a:cubicBezTo>
              </a:path>
            </a:pathLst>
          </a:custGeom>
          <a:solidFill>
            <a:srgbClr val="B70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21"/>
          <p:cNvSpPr>
            <a:spLocks/>
          </p:cNvSpPr>
          <p:nvPr/>
        </p:nvSpPr>
        <p:spPr bwMode="auto">
          <a:xfrm flipH="1">
            <a:off x="1924090" y="4143370"/>
            <a:ext cx="1111079" cy="650248"/>
          </a:xfrm>
          <a:custGeom>
            <a:avLst/>
            <a:gdLst>
              <a:gd name="T0" fmla="*/ 321 w 358"/>
              <a:gd name="T1" fmla="*/ 84 h 213"/>
              <a:gd name="T2" fmla="*/ 299 w 358"/>
              <a:gd name="T3" fmla="*/ 91 h 213"/>
              <a:gd name="T4" fmla="*/ 246 w 358"/>
              <a:gd name="T5" fmla="*/ 42 h 213"/>
              <a:gd name="T6" fmla="*/ 242 w 358"/>
              <a:gd name="T7" fmla="*/ 42 h 213"/>
              <a:gd name="T8" fmla="*/ 191 w 358"/>
              <a:gd name="T9" fmla="*/ 0 h 213"/>
              <a:gd name="T10" fmla="*/ 165 w 358"/>
              <a:gd name="T11" fmla="*/ 6 h 213"/>
              <a:gd name="T12" fmla="*/ 141 w 358"/>
              <a:gd name="T13" fmla="*/ 34 h 213"/>
              <a:gd name="T14" fmla="*/ 123 w 358"/>
              <a:gd name="T15" fmla="*/ 31 h 213"/>
              <a:gd name="T16" fmla="*/ 75 w 358"/>
              <a:gd name="T17" fmla="*/ 62 h 213"/>
              <a:gd name="T18" fmla="*/ 52 w 358"/>
              <a:gd name="T19" fmla="*/ 56 h 213"/>
              <a:gd name="T20" fmla="*/ 0 w 358"/>
              <a:gd name="T21" fmla="*/ 109 h 213"/>
              <a:gd name="T22" fmla="*/ 52 w 358"/>
              <a:gd name="T23" fmla="*/ 162 h 213"/>
              <a:gd name="T24" fmla="*/ 67 w 358"/>
              <a:gd name="T25" fmla="*/ 160 h 213"/>
              <a:gd name="T26" fmla="*/ 143 w 358"/>
              <a:gd name="T27" fmla="*/ 213 h 213"/>
              <a:gd name="T28" fmla="*/ 165 w 358"/>
              <a:gd name="T29" fmla="*/ 210 h 213"/>
              <a:gd name="T30" fmla="*/ 217 w 358"/>
              <a:gd name="T31" fmla="*/ 166 h 213"/>
              <a:gd name="T32" fmla="*/ 254 w 358"/>
              <a:gd name="T33" fmla="*/ 188 h 213"/>
              <a:gd name="T34" fmla="*/ 297 w 358"/>
              <a:gd name="T35" fmla="*/ 150 h 213"/>
              <a:gd name="T36" fmla="*/ 321 w 358"/>
              <a:gd name="T37" fmla="*/ 158 h 213"/>
              <a:gd name="T38" fmla="*/ 358 w 358"/>
              <a:gd name="T39" fmla="*/ 121 h 213"/>
              <a:gd name="T40" fmla="*/ 321 w 358"/>
              <a:gd name="T41" fmla="*/ 84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8" h="213">
                <a:moveTo>
                  <a:pt x="321" y="84"/>
                </a:moveTo>
                <a:cubicBezTo>
                  <a:pt x="313" y="84"/>
                  <a:pt x="305" y="86"/>
                  <a:pt x="299" y="91"/>
                </a:cubicBezTo>
                <a:cubicBezTo>
                  <a:pt x="297" y="64"/>
                  <a:pt x="274" y="42"/>
                  <a:pt x="246" y="42"/>
                </a:cubicBezTo>
                <a:cubicBezTo>
                  <a:pt x="245" y="42"/>
                  <a:pt x="244" y="42"/>
                  <a:pt x="242" y="42"/>
                </a:cubicBezTo>
                <a:cubicBezTo>
                  <a:pt x="238" y="18"/>
                  <a:pt x="216" y="0"/>
                  <a:pt x="191" y="0"/>
                </a:cubicBezTo>
                <a:cubicBezTo>
                  <a:pt x="181" y="0"/>
                  <a:pt x="173" y="2"/>
                  <a:pt x="165" y="6"/>
                </a:cubicBezTo>
                <a:cubicBezTo>
                  <a:pt x="154" y="12"/>
                  <a:pt x="146" y="22"/>
                  <a:pt x="141" y="34"/>
                </a:cubicBezTo>
                <a:cubicBezTo>
                  <a:pt x="136" y="32"/>
                  <a:pt x="130" y="31"/>
                  <a:pt x="123" y="31"/>
                </a:cubicBezTo>
                <a:cubicBezTo>
                  <a:pt x="102" y="31"/>
                  <a:pt x="84" y="43"/>
                  <a:pt x="75" y="62"/>
                </a:cubicBezTo>
                <a:cubicBezTo>
                  <a:pt x="68" y="58"/>
                  <a:pt x="61" y="56"/>
                  <a:pt x="52" y="56"/>
                </a:cubicBezTo>
                <a:cubicBezTo>
                  <a:pt x="23" y="56"/>
                  <a:pt x="0" y="80"/>
                  <a:pt x="0" y="109"/>
                </a:cubicBezTo>
                <a:cubicBezTo>
                  <a:pt x="0" y="139"/>
                  <a:pt x="23" y="162"/>
                  <a:pt x="52" y="162"/>
                </a:cubicBezTo>
                <a:cubicBezTo>
                  <a:pt x="57" y="162"/>
                  <a:pt x="62" y="162"/>
                  <a:pt x="67" y="160"/>
                </a:cubicBezTo>
                <a:cubicBezTo>
                  <a:pt x="78" y="191"/>
                  <a:pt x="108" y="213"/>
                  <a:pt x="143" y="213"/>
                </a:cubicBezTo>
                <a:cubicBezTo>
                  <a:pt x="150" y="213"/>
                  <a:pt x="158" y="212"/>
                  <a:pt x="165" y="210"/>
                </a:cubicBezTo>
                <a:cubicBezTo>
                  <a:pt x="188" y="204"/>
                  <a:pt x="207" y="187"/>
                  <a:pt x="217" y="166"/>
                </a:cubicBezTo>
                <a:cubicBezTo>
                  <a:pt x="224" y="179"/>
                  <a:pt x="238" y="188"/>
                  <a:pt x="254" y="188"/>
                </a:cubicBezTo>
                <a:cubicBezTo>
                  <a:pt x="277" y="188"/>
                  <a:pt x="295" y="171"/>
                  <a:pt x="297" y="150"/>
                </a:cubicBezTo>
                <a:cubicBezTo>
                  <a:pt x="304" y="155"/>
                  <a:pt x="312" y="158"/>
                  <a:pt x="321" y="158"/>
                </a:cubicBezTo>
                <a:cubicBezTo>
                  <a:pt x="342" y="158"/>
                  <a:pt x="358" y="142"/>
                  <a:pt x="358" y="121"/>
                </a:cubicBezTo>
                <a:cubicBezTo>
                  <a:pt x="358" y="100"/>
                  <a:pt x="342" y="84"/>
                  <a:pt x="321" y="84"/>
                </a:cubicBez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22"/>
          <p:cNvSpPr>
            <a:spLocks/>
          </p:cNvSpPr>
          <p:nvPr/>
        </p:nvSpPr>
        <p:spPr bwMode="auto">
          <a:xfrm flipH="1">
            <a:off x="1415118" y="4213039"/>
            <a:ext cx="1115014" cy="650248"/>
          </a:xfrm>
          <a:custGeom>
            <a:avLst/>
            <a:gdLst>
              <a:gd name="T0" fmla="*/ 321 w 359"/>
              <a:gd name="T1" fmla="*/ 84 h 213"/>
              <a:gd name="T2" fmla="*/ 299 w 359"/>
              <a:gd name="T3" fmla="*/ 91 h 213"/>
              <a:gd name="T4" fmla="*/ 246 w 359"/>
              <a:gd name="T5" fmla="*/ 42 h 213"/>
              <a:gd name="T6" fmla="*/ 243 w 359"/>
              <a:gd name="T7" fmla="*/ 42 h 213"/>
              <a:gd name="T8" fmla="*/ 191 w 359"/>
              <a:gd name="T9" fmla="*/ 0 h 213"/>
              <a:gd name="T10" fmla="*/ 165 w 359"/>
              <a:gd name="T11" fmla="*/ 6 h 213"/>
              <a:gd name="T12" fmla="*/ 141 w 359"/>
              <a:gd name="T13" fmla="*/ 34 h 213"/>
              <a:gd name="T14" fmla="*/ 124 w 359"/>
              <a:gd name="T15" fmla="*/ 31 h 213"/>
              <a:gd name="T16" fmla="*/ 76 w 359"/>
              <a:gd name="T17" fmla="*/ 62 h 213"/>
              <a:gd name="T18" fmla="*/ 53 w 359"/>
              <a:gd name="T19" fmla="*/ 56 h 213"/>
              <a:gd name="T20" fmla="*/ 0 w 359"/>
              <a:gd name="T21" fmla="*/ 109 h 213"/>
              <a:gd name="T22" fmla="*/ 53 w 359"/>
              <a:gd name="T23" fmla="*/ 162 h 213"/>
              <a:gd name="T24" fmla="*/ 67 w 359"/>
              <a:gd name="T25" fmla="*/ 160 h 213"/>
              <a:gd name="T26" fmla="*/ 143 w 359"/>
              <a:gd name="T27" fmla="*/ 213 h 213"/>
              <a:gd name="T28" fmla="*/ 165 w 359"/>
              <a:gd name="T29" fmla="*/ 210 h 213"/>
              <a:gd name="T30" fmla="*/ 217 w 359"/>
              <a:gd name="T31" fmla="*/ 166 h 213"/>
              <a:gd name="T32" fmla="*/ 255 w 359"/>
              <a:gd name="T33" fmla="*/ 188 h 213"/>
              <a:gd name="T34" fmla="*/ 298 w 359"/>
              <a:gd name="T35" fmla="*/ 150 h 213"/>
              <a:gd name="T36" fmla="*/ 321 w 359"/>
              <a:gd name="T37" fmla="*/ 158 h 213"/>
              <a:gd name="T38" fmla="*/ 359 w 359"/>
              <a:gd name="T39" fmla="*/ 121 h 213"/>
              <a:gd name="T40" fmla="*/ 321 w 359"/>
              <a:gd name="T41" fmla="*/ 84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9" h="213">
                <a:moveTo>
                  <a:pt x="321" y="84"/>
                </a:moveTo>
                <a:cubicBezTo>
                  <a:pt x="313" y="84"/>
                  <a:pt x="305" y="86"/>
                  <a:pt x="299" y="91"/>
                </a:cubicBezTo>
                <a:cubicBezTo>
                  <a:pt x="297" y="64"/>
                  <a:pt x="274" y="42"/>
                  <a:pt x="246" y="42"/>
                </a:cubicBezTo>
                <a:cubicBezTo>
                  <a:pt x="245" y="42"/>
                  <a:pt x="244" y="42"/>
                  <a:pt x="243" y="42"/>
                </a:cubicBezTo>
                <a:cubicBezTo>
                  <a:pt x="238" y="18"/>
                  <a:pt x="217" y="0"/>
                  <a:pt x="191" y="0"/>
                </a:cubicBezTo>
                <a:cubicBezTo>
                  <a:pt x="182" y="0"/>
                  <a:pt x="173" y="2"/>
                  <a:pt x="165" y="6"/>
                </a:cubicBezTo>
                <a:cubicBezTo>
                  <a:pt x="154" y="12"/>
                  <a:pt x="146" y="22"/>
                  <a:pt x="141" y="34"/>
                </a:cubicBezTo>
                <a:cubicBezTo>
                  <a:pt x="136" y="32"/>
                  <a:pt x="130" y="31"/>
                  <a:pt x="124" y="31"/>
                </a:cubicBezTo>
                <a:cubicBezTo>
                  <a:pt x="102" y="31"/>
                  <a:pt x="84" y="43"/>
                  <a:pt x="76" y="62"/>
                </a:cubicBezTo>
                <a:cubicBezTo>
                  <a:pt x="69" y="58"/>
                  <a:pt x="61" y="56"/>
                  <a:pt x="53" y="56"/>
                </a:cubicBezTo>
                <a:cubicBezTo>
                  <a:pt x="24" y="56"/>
                  <a:pt x="0" y="80"/>
                  <a:pt x="0" y="109"/>
                </a:cubicBezTo>
                <a:cubicBezTo>
                  <a:pt x="0" y="139"/>
                  <a:pt x="24" y="162"/>
                  <a:pt x="53" y="162"/>
                </a:cubicBezTo>
                <a:cubicBezTo>
                  <a:pt x="58" y="162"/>
                  <a:pt x="62" y="162"/>
                  <a:pt x="67" y="160"/>
                </a:cubicBezTo>
                <a:cubicBezTo>
                  <a:pt x="78" y="191"/>
                  <a:pt x="108" y="213"/>
                  <a:pt x="143" y="213"/>
                </a:cubicBezTo>
                <a:cubicBezTo>
                  <a:pt x="151" y="213"/>
                  <a:pt x="158" y="212"/>
                  <a:pt x="165" y="210"/>
                </a:cubicBezTo>
                <a:cubicBezTo>
                  <a:pt x="188" y="204"/>
                  <a:pt x="207" y="187"/>
                  <a:pt x="217" y="166"/>
                </a:cubicBezTo>
                <a:cubicBezTo>
                  <a:pt x="224" y="179"/>
                  <a:pt x="239" y="188"/>
                  <a:pt x="255" y="188"/>
                </a:cubicBezTo>
                <a:cubicBezTo>
                  <a:pt x="277" y="188"/>
                  <a:pt x="295" y="171"/>
                  <a:pt x="298" y="150"/>
                </a:cubicBezTo>
                <a:cubicBezTo>
                  <a:pt x="304" y="155"/>
                  <a:pt x="312" y="158"/>
                  <a:pt x="321" y="158"/>
                </a:cubicBezTo>
                <a:cubicBezTo>
                  <a:pt x="342" y="158"/>
                  <a:pt x="359" y="142"/>
                  <a:pt x="359" y="121"/>
                </a:cubicBezTo>
                <a:cubicBezTo>
                  <a:pt x="359" y="100"/>
                  <a:pt x="342" y="84"/>
                  <a:pt x="321" y="84"/>
                </a:cubicBezTo>
                <a:close/>
              </a:path>
            </a:pathLst>
          </a:cu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23"/>
          <p:cNvSpPr>
            <a:spLocks/>
          </p:cNvSpPr>
          <p:nvPr/>
        </p:nvSpPr>
        <p:spPr bwMode="auto">
          <a:xfrm flipH="1">
            <a:off x="1868995" y="4652989"/>
            <a:ext cx="539142" cy="661860"/>
          </a:xfrm>
          <a:custGeom>
            <a:avLst/>
            <a:gdLst>
              <a:gd name="T0" fmla="*/ 25 w 174"/>
              <a:gd name="T1" fmla="*/ 29 h 217"/>
              <a:gd name="T2" fmla="*/ 44 w 174"/>
              <a:gd name="T3" fmla="*/ 25 h 217"/>
              <a:gd name="T4" fmla="*/ 94 w 174"/>
              <a:gd name="T5" fmla="*/ 58 h 217"/>
              <a:gd name="T6" fmla="*/ 118 w 174"/>
              <a:gd name="T7" fmla="*/ 52 h 217"/>
              <a:gd name="T8" fmla="*/ 174 w 174"/>
              <a:gd name="T9" fmla="*/ 108 h 217"/>
              <a:gd name="T10" fmla="*/ 118 w 174"/>
              <a:gd name="T11" fmla="*/ 164 h 217"/>
              <a:gd name="T12" fmla="*/ 104 w 174"/>
              <a:gd name="T13" fmla="*/ 161 h 217"/>
              <a:gd name="T14" fmla="*/ 24 w 174"/>
              <a:gd name="T15" fmla="*/ 217 h 217"/>
              <a:gd name="T16" fmla="*/ 0 w 174"/>
              <a:gd name="T17" fmla="*/ 214 h 217"/>
              <a:gd name="T18" fmla="*/ 0 w 174"/>
              <a:gd name="T19" fmla="*/ 0 h 217"/>
              <a:gd name="T20" fmla="*/ 25 w 174"/>
              <a:gd name="T21" fmla="*/ 29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4" h="217">
                <a:moveTo>
                  <a:pt x="25" y="29"/>
                </a:moveTo>
                <a:cubicBezTo>
                  <a:pt x="31" y="27"/>
                  <a:pt x="37" y="25"/>
                  <a:pt x="44" y="25"/>
                </a:cubicBezTo>
                <a:cubicBezTo>
                  <a:pt x="66" y="25"/>
                  <a:pt x="86" y="39"/>
                  <a:pt x="94" y="58"/>
                </a:cubicBezTo>
                <a:cubicBezTo>
                  <a:pt x="102" y="54"/>
                  <a:pt x="110" y="52"/>
                  <a:pt x="118" y="52"/>
                </a:cubicBezTo>
                <a:cubicBezTo>
                  <a:pt x="149" y="52"/>
                  <a:pt x="174" y="77"/>
                  <a:pt x="174" y="108"/>
                </a:cubicBezTo>
                <a:cubicBezTo>
                  <a:pt x="174" y="139"/>
                  <a:pt x="149" y="164"/>
                  <a:pt x="118" y="164"/>
                </a:cubicBezTo>
                <a:cubicBezTo>
                  <a:pt x="113" y="164"/>
                  <a:pt x="108" y="163"/>
                  <a:pt x="104" y="161"/>
                </a:cubicBezTo>
                <a:cubicBezTo>
                  <a:pt x="92" y="194"/>
                  <a:pt x="60" y="217"/>
                  <a:pt x="24" y="217"/>
                </a:cubicBezTo>
                <a:cubicBezTo>
                  <a:pt x="16" y="217"/>
                  <a:pt x="8" y="216"/>
                  <a:pt x="0" y="214"/>
                </a:cubicBezTo>
                <a:cubicBezTo>
                  <a:pt x="0" y="0"/>
                  <a:pt x="0" y="0"/>
                  <a:pt x="0" y="0"/>
                </a:cubicBezTo>
                <a:cubicBezTo>
                  <a:pt x="12" y="6"/>
                  <a:pt x="21" y="16"/>
                  <a:pt x="25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24"/>
          <p:cNvSpPr>
            <a:spLocks/>
          </p:cNvSpPr>
          <p:nvPr/>
        </p:nvSpPr>
        <p:spPr bwMode="auto">
          <a:xfrm flipH="1">
            <a:off x="2408137" y="4631056"/>
            <a:ext cx="627032" cy="674762"/>
          </a:xfrm>
          <a:custGeom>
            <a:avLst/>
            <a:gdLst>
              <a:gd name="T0" fmla="*/ 39 w 202"/>
              <a:gd name="T1" fmla="*/ 88 h 221"/>
              <a:gd name="T2" fmla="*/ 62 w 202"/>
              <a:gd name="T3" fmla="*/ 96 h 221"/>
              <a:gd name="T4" fmla="*/ 117 w 202"/>
              <a:gd name="T5" fmla="*/ 45 h 221"/>
              <a:gd name="T6" fmla="*/ 121 w 202"/>
              <a:gd name="T7" fmla="*/ 45 h 221"/>
              <a:gd name="T8" fmla="*/ 176 w 202"/>
              <a:gd name="T9" fmla="*/ 0 h 221"/>
              <a:gd name="T10" fmla="*/ 202 w 202"/>
              <a:gd name="T11" fmla="*/ 7 h 221"/>
              <a:gd name="T12" fmla="*/ 202 w 202"/>
              <a:gd name="T13" fmla="*/ 221 h 221"/>
              <a:gd name="T14" fmla="*/ 148 w 202"/>
              <a:gd name="T15" fmla="*/ 174 h 221"/>
              <a:gd name="T16" fmla="*/ 109 w 202"/>
              <a:gd name="T17" fmla="*/ 198 h 221"/>
              <a:gd name="T18" fmla="*/ 63 w 202"/>
              <a:gd name="T19" fmla="*/ 158 h 221"/>
              <a:gd name="T20" fmla="*/ 39 w 202"/>
              <a:gd name="T21" fmla="*/ 166 h 221"/>
              <a:gd name="T22" fmla="*/ 0 w 202"/>
              <a:gd name="T23" fmla="*/ 127 h 221"/>
              <a:gd name="T24" fmla="*/ 39 w 202"/>
              <a:gd name="T25" fmla="*/ 88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2" h="221">
                <a:moveTo>
                  <a:pt x="39" y="88"/>
                </a:moveTo>
                <a:cubicBezTo>
                  <a:pt x="47" y="88"/>
                  <a:pt x="55" y="91"/>
                  <a:pt x="62" y="96"/>
                </a:cubicBezTo>
                <a:cubicBezTo>
                  <a:pt x="64" y="67"/>
                  <a:pt x="88" y="45"/>
                  <a:pt x="117" y="45"/>
                </a:cubicBezTo>
                <a:cubicBezTo>
                  <a:pt x="119" y="45"/>
                  <a:pt x="120" y="45"/>
                  <a:pt x="121" y="45"/>
                </a:cubicBezTo>
                <a:cubicBezTo>
                  <a:pt x="126" y="19"/>
                  <a:pt x="149" y="0"/>
                  <a:pt x="176" y="0"/>
                </a:cubicBezTo>
                <a:cubicBezTo>
                  <a:pt x="185" y="0"/>
                  <a:pt x="194" y="2"/>
                  <a:pt x="202" y="7"/>
                </a:cubicBezTo>
                <a:cubicBezTo>
                  <a:pt x="202" y="221"/>
                  <a:pt x="202" y="221"/>
                  <a:pt x="202" y="221"/>
                </a:cubicBezTo>
                <a:cubicBezTo>
                  <a:pt x="178" y="214"/>
                  <a:pt x="158" y="197"/>
                  <a:pt x="148" y="174"/>
                </a:cubicBezTo>
                <a:cubicBezTo>
                  <a:pt x="140" y="188"/>
                  <a:pt x="126" y="198"/>
                  <a:pt x="109" y="198"/>
                </a:cubicBezTo>
                <a:cubicBezTo>
                  <a:pt x="85" y="198"/>
                  <a:pt x="66" y="180"/>
                  <a:pt x="63" y="158"/>
                </a:cubicBezTo>
                <a:cubicBezTo>
                  <a:pt x="57" y="163"/>
                  <a:pt x="48" y="166"/>
                  <a:pt x="39" y="166"/>
                </a:cubicBezTo>
                <a:cubicBezTo>
                  <a:pt x="17" y="166"/>
                  <a:pt x="0" y="149"/>
                  <a:pt x="0" y="127"/>
                </a:cubicBezTo>
                <a:cubicBezTo>
                  <a:pt x="0" y="106"/>
                  <a:pt x="17" y="88"/>
                  <a:pt x="39" y="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125"/>
          <p:cNvSpPr>
            <a:spLocks/>
          </p:cNvSpPr>
          <p:nvPr/>
        </p:nvSpPr>
        <p:spPr bwMode="auto">
          <a:xfrm flipH="1">
            <a:off x="1232781" y="4558806"/>
            <a:ext cx="1166174" cy="683793"/>
          </a:xfrm>
          <a:custGeom>
            <a:avLst/>
            <a:gdLst>
              <a:gd name="T0" fmla="*/ 320 w 376"/>
              <a:gd name="T1" fmla="*/ 59 h 224"/>
              <a:gd name="T2" fmla="*/ 297 w 376"/>
              <a:gd name="T3" fmla="*/ 65 h 224"/>
              <a:gd name="T4" fmla="*/ 246 w 376"/>
              <a:gd name="T5" fmla="*/ 32 h 224"/>
              <a:gd name="T6" fmla="*/ 227 w 376"/>
              <a:gd name="T7" fmla="*/ 35 h 224"/>
              <a:gd name="T8" fmla="*/ 202 w 376"/>
              <a:gd name="T9" fmla="*/ 7 h 224"/>
              <a:gd name="T10" fmla="*/ 176 w 376"/>
              <a:gd name="T11" fmla="*/ 0 h 224"/>
              <a:gd name="T12" fmla="*/ 121 w 376"/>
              <a:gd name="T13" fmla="*/ 45 h 224"/>
              <a:gd name="T14" fmla="*/ 117 w 376"/>
              <a:gd name="T15" fmla="*/ 44 h 224"/>
              <a:gd name="T16" fmla="*/ 62 w 376"/>
              <a:gd name="T17" fmla="*/ 95 h 224"/>
              <a:gd name="T18" fmla="*/ 39 w 376"/>
              <a:gd name="T19" fmla="*/ 88 h 224"/>
              <a:gd name="T20" fmla="*/ 0 w 376"/>
              <a:gd name="T21" fmla="*/ 127 h 224"/>
              <a:gd name="T22" fmla="*/ 39 w 376"/>
              <a:gd name="T23" fmla="*/ 166 h 224"/>
              <a:gd name="T24" fmla="*/ 64 w 376"/>
              <a:gd name="T25" fmla="*/ 158 h 224"/>
              <a:gd name="T26" fmla="*/ 109 w 376"/>
              <a:gd name="T27" fmla="*/ 197 h 224"/>
              <a:gd name="T28" fmla="*/ 148 w 376"/>
              <a:gd name="T29" fmla="*/ 174 h 224"/>
              <a:gd name="T30" fmla="*/ 202 w 376"/>
              <a:gd name="T31" fmla="*/ 221 h 224"/>
              <a:gd name="T32" fmla="*/ 226 w 376"/>
              <a:gd name="T33" fmla="*/ 224 h 224"/>
              <a:gd name="T34" fmla="*/ 306 w 376"/>
              <a:gd name="T35" fmla="*/ 168 h 224"/>
              <a:gd name="T36" fmla="*/ 320 w 376"/>
              <a:gd name="T37" fmla="*/ 170 h 224"/>
              <a:gd name="T38" fmla="*/ 376 w 376"/>
              <a:gd name="T39" fmla="*/ 115 h 224"/>
              <a:gd name="T40" fmla="*/ 320 w 376"/>
              <a:gd name="T41" fmla="*/ 59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6" h="224">
                <a:moveTo>
                  <a:pt x="320" y="59"/>
                </a:moveTo>
                <a:cubicBezTo>
                  <a:pt x="312" y="59"/>
                  <a:pt x="304" y="61"/>
                  <a:pt x="297" y="65"/>
                </a:cubicBezTo>
                <a:cubicBezTo>
                  <a:pt x="288" y="46"/>
                  <a:pt x="268" y="32"/>
                  <a:pt x="246" y="32"/>
                </a:cubicBezTo>
                <a:cubicBezTo>
                  <a:pt x="239" y="32"/>
                  <a:pt x="233" y="33"/>
                  <a:pt x="227" y="35"/>
                </a:cubicBezTo>
                <a:cubicBezTo>
                  <a:pt x="223" y="23"/>
                  <a:pt x="214" y="13"/>
                  <a:pt x="202" y="7"/>
                </a:cubicBezTo>
                <a:cubicBezTo>
                  <a:pt x="194" y="2"/>
                  <a:pt x="185" y="0"/>
                  <a:pt x="176" y="0"/>
                </a:cubicBezTo>
                <a:cubicBezTo>
                  <a:pt x="149" y="0"/>
                  <a:pt x="126" y="19"/>
                  <a:pt x="121" y="45"/>
                </a:cubicBezTo>
                <a:cubicBezTo>
                  <a:pt x="120" y="45"/>
                  <a:pt x="119" y="44"/>
                  <a:pt x="117" y="44"/>
                </a:cubicBezTo>
                <a:cubicBezTo>
                  <a:pt x="88" y="44"/>
                  <a:pt x="64" y="67"/>
                  <a:pt x="62" y="95"/>
                </a:cubicBezTo>
                <a:cubicBezTo>
                  <a:pt x="56" y="91"/>
                  <a:pt x="48" y="88"/>
                  <a:pt x="39" y="88"/>
                </a:cubicBezTo>
                <a:cubicBezTo>
                  <a:pt x="17" y="88"/>
                  <a:pt x="0" y="105"/>
                  <a:pt x="0" y="127"/>
                </a:cubicBezTo>
                <a:cubicBezTo>
                  <a:pt x="0" y="149"/>
                  <a:pt x="17" y="166"/>
                  <a:pt x="39" y="166"/>
                </a:cubicBezTo>
                <a:cubicBezTo>
                  <a:pt x="48" y="166"/>
                  <a:pt x="57" y="163"/>
                  <a:pt x="64" y="158"/>
                </a:cubicBezTo>
                <a:cubicBezTo>
                  <a:pt x="66" y="180"/>
                  <a:pt x="85" y="197"/>
                  <a:pt x="109" y="197"/>
                </a:cubicBezTo>
                <a:cubicBezTo>
                  <a:pt x="126" y="197"/>
                  <a:pt x="140" y="188"/>
                  <a:pt x="148" y="174"/>
                </a:cubicBezTo>
                <a:cubicBezTo>
                  <a:pt x="159" y="197"/>
                  <a:pt x="178" y="214"/>
                  <a:pt x="202" y="221"/>
                </a:cubicBezTo>
                <a:cubicBezTo>
                  <a:pt x="210" y="223"/>
                  <a:pt x="218" y="224"/>
                  <a:pt x="226" y="224"/>
                </a:cubicBezTo>
                <a:cubicBezTo>
                  <a:pt x="262" y="224"/>
                  <a:pt x="294" y="201"/>
                  <a:pt x="306" y="168"/>
                </a:cubicBezTo>
                <a:cubicBezTo>
                  <a:pt x="310" y="170"/>
                  <a:pt x="315" y="170"/>
                  <a:pt x="320" y="170"/>
                </a:cubicBezTo>
                <a:cubicBezTo>
                  <a:pt x="351" y="170"/>
                  <a:pt x="376" y="146"/>
                  <a:pt x="376" y="115"/>
                </a:cubicBezTo>
                <a:cubicBezTo>
                  <a:pt x="376" y="84"/>
                  <a:pt x="351" y="59"/>
                  <a:pt x="320" y="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126"/>
          <p:cNvSpPr>
            <a:spLocks/>
          </p:cNvSpPr>
          <p:nvPr/>
        </p:nvSpPr>
        <p:spPr bwMode="auto">
          <a:xfrm flipH="1">
            <a:off x="2023785" y="4460753"/>
            <a:ext cx="1167486" cy="683793"/>
          </a:xfrm>
          <a:custGeom>
            <a:avLst/>
            <a:gdLst>
              <a:gd name="T0" fmla="*/ 321 w 376"/>
              <a:gd name="T1" fmla="*/ 60 h 224"/>
              <a:gd name="T2" fmla="*/ 297 w 376"/>
              <a:gd name="T3" fmla="*/ 65 h 224"/>
              <a:gd name="T4" fmla="*/ 246 w 376"/>
              <a:gd name="T5" fmla="*/ 33 h 224"/>
              <a:gd name="T6" fmla="*/ 228 w 376"/>
              <a:gd name="T7" fmla="*/ 36 h 224"/>
              <a:gd name="T8" fmla="*/ 203 w 376"/>
              <a:gd name="T9" fmla="*/ 7 h 224"/>
              <a:gd name="T10" fmla="*/ 176 w 376"/>
              <a:gd name="T11" fmla="*/ 0 h 224"/>
              <a:gd name="T12" fmla="*/ 121 w 376"/>
              <a:gd name="T13" fmla="*/ 45 h 224"/>
              <a:gd name="T14" fmla="*/ 118 w 376"/>
              <a:gd name="T15" fmla="*/ 45 h 224"/>
              <a:gd name="T16" fmla="*/ 62 w 376"/>
              <a:gd name="T17" fmla="*/ 96 h 224"/>
              <a:gd name="T18" fmla="*/ 39 w 376"/>
              <a:gd name="T19" fmla="*/ 88 h 224"/>
              <a:gd name="T20" fmla="*/ 0 w 376"/>
              <a:gd name="T21" fmla="*/ 128 h 224"/>
              <a:gd name="T22" fmla="*/ 39 w 376"/>
              <a:gd name="T23" fmla="*/ 167 h 224"/>
              <a:gd name="T24" fmla="*/ 64 w 376"/>
              <a:gd name="T25" fmla="*/ 158 h 224"/>
              <a:gd name="T26" fmla="*/ 109 w 376"/>
              <a:gd name="T27" fmla="*/ 198 h 224"/>
              <a:gd name="T28" fmla="*/ 148 w 376"/>
              <a:gd name="T29" fmla="*/ 175 h 224"/>
              <a:gd name="T30" fmla="*/ 203 w 376"/>
              <a:gd name="T31" fmla="*/ 221 h 224"/>
              <a:gd name="T32" fmla="*/ 226 w 376"/>
              <a:gd name="T33" fmla="*/ 224 h 224"/>
              <a:gd name="T34" fmla="*/ 306 w 376"/>
              <a:gd name="T35" fmla="*/ 169 h 224"/>
              <a:gd name="T36" fmla="*/ 321 w 376"/>
              <a:gd name="T37" fmla="*/ 171 h 224"/>
              <a:gd name="T38" fmla="*/ 376 w 376"/>
              <a:gd name="T39" fmla="*/ 115 h 224"/>
              <a:gd name="T40" fmla="*/ 321 w 376"/>
              <a:gd name="T41" fmla="*/ 6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6" h="224">
                <a:moveTo>
                  <a:pt x="321" y="60"/>
                </a:moveTo>
                <a:cubicBezTo>
                  <a:pt x="312" y="60"/>
                  <a:pt x="304" y="62"/>
                  <a:pt x="297" y="65"/>
                </a:cubicBezTo>
                <a:cubicBezTo>
                  <a:pt x="288" y="46"/>
                  <a:pt x="269" y="33"/>
                  <a:pt x="246" y="33"/>
                </a:cubicBezTo>
                <a:cubicBezTo>
                  <a:pt x="240" y="33"/>
                  <a:pt x="234" y="34"/>
                  <a:pt x="228" y="36"/>
                </a:cubicBezTo>
                <a:cubicBezTo>
                  <a:pt x="223" y="24"/>
                  <a:pt x="214" y="14"/>
                  <a:pt x="203" y="7"/>
                </a:cubicBezTo>
                <a:cubicBezTo>
                  <a:pt x="195" y="3"/>
                  <a:pt x="186" y="0"/>
                  <a:pt x="176" y="0"/>
                </a:cubicBezTo>
                <a:cubicBezTo>
                  <a:pt x="149" y="0"/>
                  <a:pt x="126" y="20"/>
                  <a:pt x="121" y="45"/>
                </a:cubicBezTo>
                <a:cubicBezTo>
                  <a:pt x="120" y="45"/>
                  <a:pt x="119" y="45"/>
                  <a:pt x="118" y="45"/>
                </a:cubicBezTo>
                <a:cubicBezTo>
                  <a:pt x="89" y="45"/>
                  <a:pt x="65" y="67"/>
                  <a:pt x="62" y="96"/>
                </a:cubicBezTo>
                <a:cubicBezTo>
                  <a:pt x="56" y="91"/>
                  <a:pt x="48" y="88"/>
                  <a:pt x="39" y="88"/>
                </a:cubicBezTo>
                <a:cubicBezTo>
                  <a:pt x="17" y="88"/>
                  <a:pt x="0" y="106"/>
                  <a:pt x="0" y="128"/>
                </a:cubicBezTo>
                <a:cubicBezTo>
                  <a:pt x="0" y="149"/>
                  <a:pt x="17" y="167"/>
                  <a:pt x="39" y="167"/>
                </a:cubicBezTo>
                <a:cubicBezTo>
                  <a:pt x="49" y="167"/>
                  <a:pt x="57" y="164"/>
                  <a:pt x="64" y="158"/>
                </a:cubicBezTo>
                <a:cubicBezTo>
                  <a:pt x="67" y="181"/>
                  <a:pt x="86" y="198"/>
                  <a:pt x="109" y="198"/>
                </a:cubicBezTo>
                <a:cubicBezTo>
                  <a:pt x="126" y="198"/>
                  <a:pt x="141" y="189"/>
                  <a:pt x="148" y="175"/>
                </a:cubicBezTo>
                <a:cubicBezTo>
                  <a:pt x="159" y="197"/>
                  <a:pt x="179" y="214"/>
                  <a:pt x="203" y="221"/>
                </a:cubicBezTo>
                <a:cubicBezTo>
                  <a:pt x="210" y="223"/>
                  <a:pt x="218" y="224"/>
                  <a:pt x="226" y="224"/>
                </a:cubicBezTo>
                <a:cubicBezTo>
                  <a:pt x="263" y="224"/>
                  <a:pt x="294" y="201"/>
                  <a:pt x="306" y="169"/>
                </a:cubicBezTo>
                <a:cubicBezTo>
                  <a:pt x="311" y="170"/>
                  <a:pt x="316" y="171"/>
                  <a:pt x="321" y="171"/>
                </a:cubicBezTo>
                <a:cubicBezTo>
                  <a:pt x="351" y="171"/>
                  <a:pt x="376" y="146"/>
                  <a:pt x="376" y="115"/>
                </a:cubicBezTo>
                <a:cubicBezTo>
                  <a:pt x="376" y="85"/>
                  <a:pt x="351" y="60"/>
                  <a:pt x="321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127"/>
          <p:cNvSpPr>
            <a:spLocks noEditPoints="1"/>
          </p:cNvSpPr>
          <p:nvPr/>
        </p:nvSpPr>
        <p:spPr bwMode="auto">
          <a:xfrm flipH="1">
            <a:off x="2443555" y="3005435"/>
            <a:ext cx="170532" cy="203848"/>
          </a:xfrm>
          <a:custGeom>
            <a:avLst/>
            <a:gdLst>
              <a:gd name="T0" fmla="*/ 55 w 55"/>
              <a:gd name="T1" fmla="*/ 3 h 67"/>
              <a:gd name="T2" fmla="*/ 50 w 55"/>
              <a:gd name="T3" fmla="*/ 67 h 67"/>
              <a:gd name="T4" fmla="*/ 50 w 55"/>
              <a:gd name="T5" fmla="*/ 67 h 67"/>
              <a:gd name="T6" fmla="*/ 55 w 55"/>
              <a:gd name="T7" fmla="*/ 3 h 67"/>
              <a:gd name="T8" fmla="*/ 55 w 55"/>
              <a:gd name="T9" fmla="*/ 3 h 67"/>
              <a:gd name="T10" fmla="*/ 54 w 55"/>
              <a:gd name="T11" fmla="*/ 0 h 67"/>
              <a:gd name="T12" fmla="*/ 0 w 55"/>
              <a:gd name="T13" fmla="*/ 52 h 67"/>
              <a:gd name="T14" fmla="*/ 0 w 55"/>
              <a:gd name="T15" fmla="*/ 52 h 67"/>
              <a:gd name="T16" fmla="*/ 54 w 55"/>
              <a:gd name="T17" fmla="*/ 0 h 67"/>
              <a:gd name="T18" fmla="*/ 54 w 55"/>
              <a:gd name="T19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" h="67">
                <a:moveTo>
                  <a:pt x="55" y="3"/>
                </a:moveTo>
                <a:cubicBezTo>
                  <a:pt x="54" y="25"/>
                  <a:pt x="52" y="46"/>
                  <a:pt x="50" y="67"/>
                </a:cubicBezTo>
                <a:cubicBezTo>
                  <a:pt x="50" y="67"/>
                  <a:pt x="50" y="67"/>
                  <a:pt x="50" y="67"/>
                </a:cubicBezTo>
                <a:cubicBezTo>
                  <a:pt x="52" y="46"/>
                  <a:pt x="54" y="25"/>
                  <a:pt x="55" y="3"/>
                </a:cubicBezTo>
                <a:cubicBezTo>
                  <a:pt x="55" y="3"/>
                  <a:pt x="55" y="3"/>
                  <a:pt x="55" y="3"/>
                </a:cubicBezTo>
                <a:moveTo>
                  <a:pt x="54" y="0"/>
                </a:moveTo>
                <a:cubicBezTo>
                  <a:pt x="32" y="15"/>
                  <a:pt x="14" y="35"/>
                  <a:pt x="0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14" y="35"/>
                  <a:pt x="32" y="15"/>
                  <a:pt x="54" y="0"/>
                </a:cubicBezTo>
                <a:cubicBezTo>
                  <a:pt x="54" y="0"/>
                  <a:pt x="54" y="0"/>
                  <a:pt x="54" y="0"/>
                </a:cubicBezTo>
              </a:path>
            </a:pathLst>
          </a:custGeom>
          <a:solidFill>
            <a:srgbClr val="4E7A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128"/>
          <p:cNvSpPr>
            <a:spLocks noEditPoints="1"/>
          </p:cNvSpPr>
          <p:nvPr/>
        </p:nvSpPr>
        <p:spPr bwMode="auto">
          <a:xfrm flipH="1">
            <a:off x="2457985" y="3164127"/>
            <a:ext cx="208573" cy="469624"/>
          </a:xfrm>
          <a:custGeom>
            <a:avLst/>
            <a:gdLst>
              <a:gd name="T0" fmla="*/ 67 w 67"/>
              <a:gd name="T1" fmla="*/ 15 h 154"/>
              <a:gd name="T2" fmla="*/ 48 w 67"/>
              <a:gd name="T3" fmla="*/ 154 h 154"/>
              <a:gd name="T4" fmla="*/ 48 w 67"/>
              <a:gd name="T5" fmla="*/ 154 h 154"/>
              <a:gd name="T6" fmla="*/ 67 w 67"/>
              <a:gd name="T7" fmla="*/ 15 h 154"/>
              <a:gd name="T8" fmla="*/ 67 w 67"/>
              <a:gd name="T9" fmla="*/ 15 h 154"/>
              <a:gd name="T10" fmla="*/ 17 w 67"/>
              <a:gd name="T11" fmla="*/ 0 h 154"/>
              <a:gd name="T12" fmla="*/ 17 w 67"/>
              <a:gd name="T13" fmla="*/ 0 h 154"/>
              <a:gd name="T14" fmla="*/ 0 w 67"/>
              <a:gd name="T15" fmla="*/ 26 h 154"/>
              <a:gd name="T16" fmla="*/ 0 w 67"/>
              <a:gd name="T17" fmla="*/ 26 h 154"/>
              <a:gd name="T18" fmla="*/ 17 w 67"/>
              <a:gd name="T1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" h="154">
                <a:moveTo>
                  <a:pt x="67" y="15"/>
                </a:moveTo>
                <a:cubicBezTo>
                  <a:pt x="62" y="69"/>
                  <a:pt x="55" y="117"/>
                  <a:pt x="48" y="154"/>
                </a:cubicBezTo>
                <a:cubicBezTo>
                  <a:pt x="48" y="154"/>
                  <a:pt x="48" y="154"/>
                  <a:pt x="48" y="154"/>
                </a:cubicBezTo>
                <a:cubicBezTo>
                  <a:pt x="55" y="117"/>
                  <a:pt x="62" y="69"/>
                  <a:pt x="67" y="15"/>
                </a:cubicBezTo>
                <a:cubicBezTo>
                  <a:pt x="67" y="15"/>
                  <a:pt x="67" y="15"/>
                  <a:pt x="67" y="15"/>
                </a:cubicBezTo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0" y="10"/>
                  <a:pt x="4" y="19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4" y="19"/>
                  <a:pt x="10" y="10"/>
                  <a:pt x="17" y="0"/>
                </a:cubicBezTo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129"/>
          <p:cNvSpPr>
            <a:spLocks noEditPoints="1"/>
          </p:cNvSpPr>
          <p:nvPr/>
        </p:nvSpPr>
        <p:spPr bwMode="auto">
          <a:xfrm flipH="1">
            <a:off x="2517015" y="3242828"/>
            <a:ext cx="158726" cy="661860"/>
          </a:xfrm>
          <a:custGeom>
            <a:avLst/>
            <a:gdLst>
              <a:gd name="T0" fmla="*/ 32 w 51"/>
              <a:gd name="T1" fmla="*/ 217 h 217"/>
              <a:gd name="T2" fmla="*/ 32 w 51"/>
              <a:gd name="T3" fmla="*/ 217 h 217"/>
              <a:gd name="T4" fmla="*/ 32 w 51"/>
              <a:gd name="T5" fmla="*/ 217 h 217"/>
              <a:gd name="T6" fmla="*/ 32 w 51"/>
              <a:gd name="T7" fmla="*/ 217 h 217"/>
              <a:gd name="T8" fmla="*/ 32 w 51"/>
              <a:gd name="T9" fmla="*/ 217 h 217"/>
              <a:gd name="T10" fmla="*/ 32 w 51"/>
              <a:gd name="T11" fmla="*/ 217 h 217"/>
              <a:gd name="T12" fmla="*/ 32 w 51"/>
              <a:gd name="T13" fmla="*/ 217 h 217"/>
              <a:gd name="T14" fmla="*/ 51 w 51"/>
              <a:gd name="T15" fmla="*/ 128 h 217"/>
              <a:gd name="T16" fmla="*/ 32 w 51"/>
              <a:gd name="T17" fmla="*/ 217 h 217"/>
              <a:gd name="T18" fmla="*/ 51 w 51"/>
              <a:gd name="T19" fmla="*/ 128 h 217"/>
              <a:gd name="T20" fmla="*/ 51 w 51"/>
              <a:gd name="T21" fmla="*/ 128 h 217"/>
              <a:gd name="T22" fmla="*/ 0 w 51"/>
              <a:gd name="T23" fmla="*/ 7 h 217"/>
              <a:gd name="T24" fmla="*/ 0 w 51"/>
              <a:gd name="T25" fmla="*/ 7 h 217"/>
              <a:gd name="T26" fmla="*/ 0 w 51"/>
              <a:gd name="T27" fmla="*/ 7 h 217"/>
              <a:gd name="T28" fmla="*/ 0 w 51"/>
              <a:gd name="T29" fmla="*/ 7 h 217"/>
              <a:gd name="T30" fmla="*/ 0 w 51"/>
              <a:gd name="T31" fmla="*/ 7 h 217"/>
              <a:gd name="T32" fmla="*/ 0 w 51"/>
              <a:gd name="T33" fmla="*/ 7 h 217"/>
              <a:gd name="T34" fmla="*/ 0 w 51"/>
              <a:gd name="T35" fmla="*/ 5 h 217"/>
              <a:gd name="T36" fmla="*/ 0 w 51"/>
              <a:gd name="T37" fmla="*/ 5 h 217"/>
              <a:gd name="T38" fmla="*/ 0 w 51"/>
              <a:gd name="T39" fmla="*/ 5 h 217"/>
              <a:gd name="T40" fmla="*/ 1 w 51"/>
              <a:gd name="T41" fmla="*/ 5 h 217"/>
              <a:gd name="T42" fmla="*/ 1 w 51"/>
              <a:gd name="T43" fmla="*/ 5 h 217"/>
              <a:gd name="T44" fmla="*/ 1 w 51"/>
              <a:gd name="T45" fmla="*/ 5 h 217"/>
              <a:gd name="T46" fmla="*/ 1 w 51"/>
              <a:gd name="T47" fmla="*/ 5 h 217"/>
              <a:gd name="T48" fmla="*/ 1 w 51"/>
              <a:gd name="T49" fmla="*/ 5 h 217"/>
              <a:gd name="T50" fmla="*/ 1 w 51"/>
              <a:gd name="T51" fmla="*/ 5 h 217"/>
              <a:gd name="T52" fmla="*/ 1 w 51"/>
              <a:gd name="T53" fmla="*/ 5 h 217"/>
              <a:gd name="T54" fmla="*/ 1 w 51"/>
              <a:gd name="T55" fmla="*/ 5 h 217"/>
              <a:gd name="T56" fmla="*/ 1 w 51"/>
              <a:gd name="T57" fmla="*/ 5 h 217"/>
              <a:gd name="T58" fmla="*/ 1 w 51"/>
              <a:gd name="T59" fmla="*/ 5 h 217"/>
              <a:gd name="T60" fmla="*/ 1 w 51"/>
              <a:gd name="T61" fmla="*/ 5 h 217"/>
              <a:gd name="T62" fmla="*/ 1 w 51"/>
              <a:gd name="T63" fmla="*/ 5 h 217"/>
              <a:gd name="T64" fmla="*/ 1 w 51"/>
              <a:gd name="T65" fmla="*/ 5 h 217"/>
              <a:gd name="T66" fmla="*/ 1 w 51"/>
              <a:gd name="T67" fmla="*/ 5 h 217"/>
              <a:gd name="T68" fmla="*/ 1 w 51"/>
              <a:gd name="T69" fmla="*/ 5 h 217"/>
              <a:gd name="T70" fmla="*/ 1 w 51"/>
              <a:gd name="T71" fmla="*/ 5 h 217"/>
              <a:gd name="T72" fmla="*/ 1 w 51"/>
              <a:gd name="T73" fmla="*/ 5 h 217"/>
              <a:gd name="T74" fmla="*/ 1 w 51"/>
              <a:gd name="T75" fmla="*/ 5 h 217"/>
              <a:gd name="T76" fmla="*/ 3 w 51"/>
              <a:gd name="T77" fmla="*/ 0 h 217"/>
              <a:gd name="T78" fmla="*/ 3 w 51"/>
              <a:gd name="T79" fmla="*/ 0 h 217"/>
              <a:gd name="T80" fmla="*/ 1 w 51"/>
              <a:gd name="T81" fmla="*/ 5 h 217"/>
              <a:gd name="T82" fmla="*/ 3 w 51"/>
              <a:gd name="T83" fmla="*/ 0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1" h="217">
                <a:moveTo>
                  <a:pt x="32" y="217"/>
                </a:moveTo>
                <a:cubicBezTo>
                  <a:pt x="32" y="217"/>
                  <a:pt x="32" y="217"/>
                  <a:pt x="32" y="217"/>
                </a:cubicBezTo>
                <a:cubicBezTo>
                  <a:pt x="32" y="217"/>
                  <a:pt x="32" y="217"/>
                  <a:pt x="32" y="217"/>
                </a:cubicBezTo>
                <a:cubicBezTo>
                  <a:pt x="32" y="217"/>
                  <a:pt x="32" y="217"/>
                  <a:pt x="32" y="217"/>
                </a:cubicBezTo>
                <a:moveTo>
                  <a:pt x="32" y="217"/>
                </a:moveTo>
                <a:cubicBezTo>
                  <a:pt x="32" y="217"/>
                  <a:pt x="32" y="217"/>
                  <a:pt x="32" y="217"/>
                </a:cubicBezTo>
                <a:cubicBezTo>
                  <a:pt x="32" y="217"/>
                  <a:pt x="32" y="217"/>
                  <a:pt x="32" y="217"/>
                </a:cubicBezTo>
                <a:moveTo>
                  <a:pt x="51" y="128"/>
                </a:moveTo>
                <a:cubicBezTo>
                  <a:pt x="41" y="183"/>
                  <a:pt x="32" y="217"/>
                  <a:pt x="32" y="217"/>
                </a:cubicBezTo>
                <a:cubicBezTo>
                  <a:pt x="32" y="217"/>
                  <a:pt x="41" y="183"/>
                  <a:pt x="51" y="128"/>
                </a:cubicBezTo>
                <a:cubicBezTo>
                  <a:pt x="51" y="128"/>
                  <a:pt x="51" y="128"/>
                  <a:pt x="51" y="128"/>
                </a:cubicBezTo>
                <a:moveTo>
                  <a:pt x="0" y="7"/>
                </a:move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moveTo>
                  <a:pt x="0" y="7"/>
                </a:move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moveTo>
                  <a:pt x="1" y="5"/>
                </a:move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moveTo>
                  <a:pt x="1" y="5"/>
                </a:move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moveTo>
                  <a:pt x="1" y="5"/>
                </a:move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moveTo>
                  <a:pt x="1" y="5"/>
                </a:move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moveTo>
                  <a:pt x="1" y="5"/>
                </a:move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moveTo>
                  <a:pt x="1" y="5"/>
                </a:move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2" y="2"/>
                  <a:pt x="1" y="3"/>
                  <a:pt x="1" y="5"/>
                </a:cubicBezTo>
                <a:cubicBezTo>
                  <a:pt x="1" y="3"/>
                  <a:pt x="2" y="2"/>
                  <a:pt x="3" y="0"/>
                </a:cubicBezTo>
              </a:path>
            </a:pathLst>
          </a:custGeom>
          <a:solidFill>
            <a:srgbClr val="4EB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130"/>
          <p:cNvSpPr>
            <a:spLocks noEditPoints="1"/>
          </p:cNvSpPr>
          <p:nvPr/>
        </p:nvSpPr>
        <p:spPr bwMode="auto">
          <a:xfrm flipH="1">
            <a:off x="2787242" y="313058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131"/>
          <p:cNvSpPr>
            <a:spLocks/>
          </p:cNvSpPr>
          <p:nvPr/>
        </p:nvSpPr>
        <p:spPr bwMode="auto">
          <a:xfrm flipH="1">
            <a:off x="2250723" y="3014467"/>
            <a:ext cx="325322" cy="890221"/>
          </a:xfrm>
          <a:custGeom>
            <a:avLst/>
            <a:gdLst>
              <a:gd name="T0" fmla="*/ 43 w 105"/>
              <a:gd name="T1" fmla="*/ 0 h 292"/>
              <a:gd name="T2" fmla="*/ 38 w 105"/>
              <a:gd name="T3" fmla="*/ 64 h 292"/>
              <a:gd name="T4" fmla="*/ 19 w 105"/>
              <a:gd name="T5" fmla="*/ 203 h 292"/>
              <a:gd name="T6" fmla="*/ 0 w 105"/>
              <a:gd name="T7" fmla="*/ 292 h 292"/>
              <a:gd name="T8" fmla="*/ 0 w 105"/>
              <a:gd name="T9" fmla="*/ 292 h 292"/>
              <a:gd name="T10" fmla="*/ 0 w 105"/>
              <a:gd name="T11" fmla="*/ 292 h 292"/>
              <a:gd name="T12" fmla="*/ 0 w 105"/>
              <a:gd name="T13" fmla="*/ 292 h 292"/>
              <a:gd name="T14" fmla="*/ 0 w 105"/>
              <a:gd name="T15" fmla="*/ 292 h 292"/>
              <a:gd name="T16" fmla="*/ 51 w 105"/>
              <a:gd name="T17" fmla="*/ 139 h 292"/>
              <a:gd name="T18" fmla="*/ 72 w 105"/>
              <a:gd name="T19" fmla="*/ 291 h 292"/>
              <a:gd name="T20" fmla="*/ 103 w 105"/>
              <a:gd name="T21" fmla="*/ 154 h 292"/>
              <a:gd name="T22" fmla="*/ 105 w 105"/>
              <a:gd name="T23" fmla="*/ 163 h 292"/>
              <a:gd name="T24" fmla="*/ 105 w 105"/>
              <a:gd name="T25" fmla="*/ 82 h 292"/>
              <a:gd name="T26" fmla="*/ 100 w 105"/>
              <a:gd name="T27" fmla="*/ 88 h 292"/>
              <a:gd name="T28" fmla="*/ 100 w 105"/>
              <a:gd name="T29" fmla="*/ 88 h 292"/>
              <a:gd name="T30" fmla="*/ 90 w 105"/>
              <a:gd name="T31" fmla="*/ 46 h 292"/>
              <a:gd name="T32" fmla="*/ 43 w 105"/>
              <a:gd name="T33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" h="292">
                <a:moveTo>
                  <a:pt x="43" y="0"/>
                </a:moveTo>
                <a:cubicBezTo>
                  <a:pt x="42" y="22"/>
                  <a:pt x="40" y="43"/>
                  <a:pt x="38" y="64"/>
                </a:cubicBezTo>
                <a:cubicBezTo>
                  <a:pt x="33" y="118"/>
                  <a:pt x="26" y="166"/>
                  <a:pt x="19" y="203"/>
                </a:cubicBezTo>
                <a:cubicBezTo>
                  <a:pt x="9" y="258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72" y="291"/>
                  <a:pt x="72" y="291"/>
                  <a:pt x="72" y="291"/>
                </a:cubicBezTo>
                <a:cubicBezTo>
                  <a:pt x="103" y="154"/>
                  <a:pt x="103" y="154"/>
                  <a:pt x="103" y="154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05" y="82"/>
                  <a:pt x="105" y="82"/>
                  <a:pt x="105" y="82"/>
                </a:cubicBezTo>
                <a:cubicBezTo>
                  <a:pt x="103" y="86"/>
                  <a:pt x="102" y="88"/>
                  <a:pt x="100" y="88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95" y="88"/>
                  <a:pt x="92" y="72"/>
                  <a:pt x="90" y="46"/>
                </a:cubicBezTo>
                <a:cubicBezTo>
                  <a:pt x="73" y="40"/>
                  <a:pt x="57" y="24"/>
                  <a:pt x="43" y="0"/>
                </a:cubicBezTo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132"/>
          <p:cNvSpPr>
            <a:spLocks/>
          </p:cNvSpPr>
          <p:nvPr/>
        </p:nvSpPr>
        <p:spPr bwMode="auto">
          <a:xfrm flipH="1">
            <a:off x="2446179" y="2711275"/>
            <a:ext cx="341063" cy="571548"/>
          </a:xfrm>
          <a:custGeom>
            <a:avLst/>
            <a:gdLst>
              <a:gd name="T0" fmla="*/ 77 w 110"/>
              <a:gd name="T1" fmla="*/ 0 h 187"/>
              <a:gd name="T2" fmla="*/ 0 w 110"/>
              <a:gd name="T3" fmla="*/ 137 h 187"/>
              <a:gd name="T4" fmla="*/ 0 w 110"/>
              <a:gd name="T5" fmla="*/ 137 h 187"/>
              <a:gd name="T6" fmla="*/ 0 w 110"/>
              <a:gd name="T7" fmla="*/ 137 h 187"/>
              <a:gd name="T8" fmla="*/ 0 w 110"/>
              <a:gd name="T9" fmla="*/ 137 h 187"/>
              <a:gd name="T10" fmla="*/ 0 w 110"/>
              <a:gd name="T11" fmla="*/ 138 h 187"/>
              <a:gd name="T12" fmla="*/ 0 w 110"/>
              <a:gd name="T13" fmla="*/ 138 h 187"/>
              <a:gd name="T14" fmla="*/ 26 w 110"/>
              <a:gd name="T15" fmla="*/ 187 h 187"/>
              <a:gd name="T16" fmla="*/ 36 w 110"/>
              <a:gd name="T17" fmla="*/ 181 h 187"/>
              <a:gd name="T18" fmla="*/ 36 w 110"/>
              <a:gd name="T19" fmla="*/ 181 h 187"/>
              <a:gd name="T20" fmla="*/ 36 w 110"/>
              <a:gd name="T21" fmla="*/ 181 h 187"/>
              <a:gd name="T22" fmla="*/ 36 w 110"/>
              <a:gd name="T23" fmla="*/ 181 h 187"/>
              <a:gd name="T24" fmla="*/ 36 w 110"/>
              <a:gd name="T25" fmla="*/ 181 h 187"/>
              <a:gd name="T26" fmla="*/ 36 w 110"/>
              <a:gd name="T27" fmla="*/ 179 h 187"/>
              <a:gd name="T28" fmla="*/ 36 w 110"/>
              <a:gd name="T29" fmla="*/ 179 h 187"/>
              <a:gd name="T30" fmla="*/ 37 w 110"/>
              <a:gd name="T31" fmla="*/ 179 h 187"/>
              <a:gd name="T32" fmla="*/ 37 w 110"/>
              <a:gd name="T33" fmla="*/ 179 h 187"/>
              <a:gd name="T34" fmla="*/ 37 w 110"/>
              <a:gd name="T35" fmla="*/ 179 h 187"/>
              <a:gd name="T36" fmla="*/ 37 w 110"/>
              <a:gd name="T37" fmla="*/ 179 h 187"/>
              <a:gd name="T38" fmla="*/ 37 w 110"/>
              <a:gd name="T39" fmla="*/ 179 h 187"/>
              <a:gd name="T40" fmla="*/ 37 w 110"/>
              <a:gd name="T41" fmla="*/ 179 h 187"/>
              <a:gd name="T42" fmla="*/ 37 w 110"/>
              <a:gd name="T43" fmla="*/ 179 h 187"/>
              <a:gd name="T44" fmla="*/ 37 w 110"/>
              <a:gd name="T45" fmla="*/ 179 h 187"/>
              <a:gd name="T46" fmla="*/ 37 w 110"/>
              <a:gd name="T47" fmla="*/ 179 h 187"/>
              <a:gd name="T48" fmla="*/ 37 w 110"/>
              <a:gd name="T49" fmla="*/ 179 h 187"/>
              <a:gd name="T50" fmla="*/ 37 w 110"/>
              <a:gd name="T51" fmla="*/ 179 h 187"/>
              <a:gd name="T52" fmla="*/ 37 w 110"/>
              <a:gd name="T53" fmla="*/ 179 h 187"/>
              <a:gd name="T54" fmla="*/ 37 w 110"/>
              <a:gd name="T55" fmla="*/ 179 h 187"/>
              <a:gd name="T56" fmla="*/ 39 w 110"/>
              <a:gd name="T57" fmla="*/ 174 h 187"/>
              <a:gd name="T58" fmla="*/ 56 w 110"/>
              <a:gd name="T59" fmla="*/ 148 h 187"/>
              <a:gd name="T60" fmla="*/ 110 w 110"/>
              <a:gd name="T61" fmla="*/ 96 h 187"/>
              <a:gd name="T62" fmla="*/ 77 w 110"/>
              <a:gd name="T63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0" h="187">
                <a:moveTo>
                  <a:pt x="77" y="0"/>
                </a:moveTo>
                <a:cubicBezTo>
                  <a:pt x="16" y="44"/>
                  <a:pt x="1" y="103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37"/>
                  <a:pt x="0" y="137"/>
                  <a:pt x="0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1" y="174"/>
                  <a:pt x="15" y="187"/>
                  <a:pt x="26" y="187"/>
                </a:cubicBezTo>
                <a:cubicBezTo>
                  <a:pt x="30" y="187"/>
                  <a:pt x="34" y="185"/>
                  <a:pt x="36" y="181"/>
                </a:cubicBezTo>
                <a:cubicBezTo>
                  <a:pt x="36" y="181"/>
                  <a:pt x="36" y="181"/>
                  <a:pt x="36" y="181"/>
                </a:cubicBezTo>
                <a:cubicBezTo>
                  <a:pt x="36" y="181"/>
                  <a:pt x="36" y="181"/>
                  <a:pt x="36" y="181"/>
                </a:cubicBezTo>
                <a:cubicBezTo>
                  <a:pt x="36" y="181"/>
                  <a:pt x="36" y="181"/>
                  <a:pt x="36" y="181"/>
                </a:cubicBezTo>
                <a:cubicBezTo>
                  <a:pt x="36" y="181"/>
                  <a:pt x="36" y="181"/>
                  <a:pt x="36" y="181"/>
                </a:cubicBezTo>
                <a:cubicBezTo>
                  <a:pt x="36" y="180"/>
                  <a:pt x="36" y="180"/>
                  <a:pt x="36" y="179"/>
                </a:cubicBezTo>
                <a:cubicBezTo>
                  <a:pt x="36" y="179"/>
                  <a:pt x="36" y="179"/>
                  <a:pt x="36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9"/>
                  <a:pt x="37" y="179"/>
                  <a:pt x="37" y="179"/>
                </a:cubicBezTo>
                <a:cubicBezTo>
                  <a:pt x="37" y="177"/>
                  <a:pt x="38" y="176"/>
                  <a:pt x="39" y="174"/>
                </a:cubicBezTo>
                <a:cubicBezTo>
                  <a:pt x="43" y="167"/>
                  <a:pt x="49" y="158"/>
                  <a:pt x="56" y="148"/>
                </a:cubicBezTo>
                <a:cubicBezTo>
                  <a:pt x="70" y="131"/>
                  <a:pt x="88" y="111"/>
                  <a:pt x="110" y="96"/>
                </a:cubicBezTo>
                <a:cubicBezTo>
                  <a:pt x="96" y="71"/>
                  <a:pt x="85" y="38"/>
                  <a:pt x="77" y="0"/>
                </a:cubicBezTo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133"/>
          <p:cNvSpPr>
            <a:spLocks/>
          </p:cNvSpPr>
          <p:nvPr/>
        </p:nvSpPr>
        <p:spPr bwMode="auto">
          <a:xfrm flipH="1">
            <a:off x="2250723" y="1796541"/>
            <a:ext cx="334504" cy="1357264"/>
          </a:xfrm>
          <a:custGeom>
            <a:avLst/>
            <a:gdLst>
              <a:gd name="T0" fmla="*/ 23 w 108"/>
              <a:gd name="T1" fmla="*/ 0 h 445"/>
              <a:gd name="T2" fmla="*/ 0 w 108"/>
              <a:gd name="T3" fmla="*/ 170 h 445"/>
              <a:gd name="T4" fmla="*/ 0 w 108"/>
              <a:gd name="T5" fmla="*/ 170 h 445"/>
              <a:gd name="T6" fmla="*/ 12 w 108"/>
              <a:gd name="T7" fmla="*/ 300 h 445"/>
              <a:gd name="T8" fmla="*/ 12 w 108"/>
              <a:gd name="T9" fmla="*/ 300 h 445"/>
              <a:gd name="T10" fmla="*/ 45 w 108"/>
              <a:gd name="T11" fmla="*/ 396 h 445"/>
              <a:gd name="T12" fmla="*/ 45 w 108"/>
              <a:gd name="T13" fmla="*/ 396 h 445"/>
              <a:gd name="T14" fmla="*/ 45 w 108"/>
              <a:gd name="T15" fmla="*/ 396 h 445"/>
              <a:gd name="T16" fmla="*/ 46 w 108"/>
              <a:gd name="T17" fmla="*/ 398 h 445"/>
              <a:gd name="T18" fmla="*/ 46 w 108"/>
              <a:gd name="T19" fmla="*/ 399 h 445"/>
              <a:gd name="T20" fmla="*/ 46 w 108"/>
              <a:gd name="T21" fmla="*/ 399 h 445"/>
              <a:gd name="T22" fmla="*/ 93 w 108"/>
              <a:gd name="T23" fmla="*/ 445 h 445"/>
              <a:gd name="T24" fmla="*/ 92 w 108"/>
              <a:gd name="T25" fmla="*/ 390 h 445"/>
              <a:gd name="T26" fmla="*/ 107 w 108"/>
              <a:gd name="T27" fmla="*/ 293 h 445"/>
              <a:gd name="T28" fmla="*/ 107 w 108"/>
              <a:gd name="T29" fmla="*/ 293 h 445"/>
              <a:gd name="T30" fmla="*/ 108 w 108"/>
              <a:gd name="T31" fmla="*/ 294 h 445"/>
              <a:gd name="T32" fmla="*/ 108 w 108"/>
              <a:gd name="T33" fmla="*/ 155 h 445"/>
              <a:gd name="T34" fmla="*/ 106 w 108"/>
              <a:gd name="T35" fmla="*/ 155 h 445"/>
              <a:gd name="T36" fmla="*/ 75 w 108"/>
              <a:gd name="T37" fmla="*/ 145 h 445"/>
              <a:gd name="T38" fmla="*/ 65 w 108"/>
              <a:gd name="T39" fmla="*/ 72 h 445"/>
              <a:gd name="T40" fmla="*/ 106 w 108"/>
              <a:gd name="T41" fmla="*/ 52 h 445"/>
              <a:gd name="T42" fmla="*/ 108 w 108"/>
              <a:gd name="T43" fmla="*/ 52 h 445"/>
              <a:gd name="T44" fmla="*/ 108 w 108"/>
              <a:gd name="T45" fmla="*/ 12 h 445"/>
              <a:gd name="T46" fmla="*/ 23 w 108"/>
              <a:gd name="T47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8" h="445">
                <a:moveTo>
                  <a:pt x="23" y="0"/>
                </a:moveTo>
                <a:cubicBezTo>
                  <a:pt x="8" y="47"/>
                  <a:pt x="0" y="106"/>
                  <a:pt x="0" y="170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217"/>
                  <a:pt x="4" y="261"/>
                  <a:pt x="12" y="300"/>
                </a:cubicBezTo>
                <a:cubicBezTo>
                  <a:pt x="12" y="300"/>
                  <a:pt x="12" y="300"/>
                  <a:pt x="12" y="300"/>
                </a:cubicBezTo>
                <a:cubicBezTo>
                  <a:pt x="20" y="338"/>
                  <a:pt x="31" y="371"/>
                  <a:pt x="45" y="396"/>
                </a:cubicBezTo>
                <a:cubicBezTo>
                  <a:pt x="45" y="396"/>
                  <a:pt x="45" y="396"/>
                  <a:pt x="45" y="396"/>
                </a:cubicBezTo>
                <a:cubicBezTo>
                  <a:pt x="45" y="396"/>
                  <a:pt x="45" y="396"/>
                  <a:pt x="45" y="396"/>
                </a:cubicBezTo>
                <a:cubicBezTo>
                  <a:pt x="45" y="397"/>
                  <a:pt x="46" y="398"/>
                  <a:pt x="46" y="398"/>
                </a:cubicBezTo>
                <a:cubicBezTo>
                  <a:pt x="46" y="399"/>
                  <a:pt x="46" y="399"/>
                  <a:pt x="46" y="399"/>
                </a:cubicBezTo>
                <a:cubicBezTo>
                  <a:pt x="46" y="399"/>
                  <a:pt x="46" y="399"/>
                  <a:pt x="46" y="399"/>
                </a:cubicBezTo>
                <a:cubicBezTo>
                  <a:pt x="60" y="423"/>
                  <a:pt x="76" y="439"/>
                  <a:pt x="93" y="445"/>
                </a:cubicBezTo>
                <a:cubicBezTo>
                  <a:pt x="92" y="430"/>
                  <a:pt x="91" y="411"/>
                  <a:pt x="92" y="390"/>
                </a:cubicBezTo>
                <a:cubicBezTo>
                  <a:pt x="93" y="337"/>
                  <a:pt x="99" y="293"/>
                  <a:pt x="107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93"/>
                  <a:pt x="107" y="293"/>
                  <a:pt x="108" y="294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7" y="155"/>
                  <a:pt x="107" y="155"/>
                  <a:pt x="106" y="155"/>
                </a:cubicBezTo>
                <a:cubicBezTo>
                  <a:pt x="95" y="155"/>
                  <a:pt x="84" y="152"/>
                  <a:pt x="75" y="145"/>
                </a:cubicBezTo>
                <a:cubicBezTo>
                  <a:pt x="52" y="127"/>
                  <a:pt x="48" y="95"/>
                  <a:pt x="65" y="72"/>
                </a:cubicBezTo>
                <a:cubicBezTo>
                  <a:pt x="75" y="59"/>
                  <a:pt x="91" y="52"/>
                  <a:pt x="106" y="52"/>
                </a:cubicBezTo>
                <a:cubicBezTo>
                  <a:pt x="107" y="52"/>
                  <a:pt x="107" y="52"/>
                  <a:pt x="108" y="5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77" y="12"/>
                  <a:pt x="48" y="8"/>
                  <a:pt x="2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134"/>
          <p:cNvSpPr>
            <a:spLocks/>
          </p:cNvSpPr>
          <p:nvPr/>
        </p:nvSpPr>
        <p:spPr bwMode="auto">
          <a:xfrm flipH="1">
            <a:off x="2250723" y="1741063"/>
            <a:ext cx="263668" cy="91602"/>
          </a:xfrm>
          <a:custGeom>
            <a:avLst/>
            <a:gdLst>
              <a:gd name="T0" fmla="*/ 6 w 85"/>
              <a:gd name="T1" fmla="*/ 0 h 30"/>
              <a:gd name="T2" fmla="*/ 0 w 85"/>
              <a:gd name="T3" fmla="*/ 18 h 30"/>
              <a:gd name="T4" fmla="*/ 85 w 85"/>
              <a:gd name="T5" fmla="*/ 30 h 30"/>
              <a:gd name="T6" fmla="*/ 85 w 85"/>
              <a:gd name="T7" fmla="*/ 10 h 30"/>
              <a:gd name="T8" fmla="*/ 6 w 85"/>
              <a:gd name="T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30">
                <a:moveTo>
                  <a:pt x="6" y="0"/>
                </a:moveTo>
                <a:cubicBezTo>
                  <a:pt x="4" y="6"/>
                  <a:pt x="2" y="12"/>
                  <a:pt x="0" y="18"/>
                </a:cubicBezTo>
                <a:cubicBezTo>
                  <a:pt x="25" y="26"/>
                  <a:pt x="54" y="30"/>
                  <a:pt x="85" y="30"/>
                </a:cubicBezTo>
                <a:cubicBezTo>
                  <a:pt x="85" y="10"/>
                  <a:pt x="85" y="10"/>
                  <a:pt x="85" y="10"/>
                </a:cubicBezTo>
                <a:cubicBezTo>
                  <a:pt x="56" y="10"/>
                  <a:pt x="29" y="6"/>
                  <a:pt x="6" y="0"/>
                </a:cubicBezTo>
              </a:path>
            </a:pathLst>
          </a:custGeom>
          <a:solidFill>
            <a:srgbClr val="4E7A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35"/>
          <p:cNvSpPr>
            <a:spLocks/>
          </p:cNvSpPr>
          <p:nvPr/>
        </p:nvSpPr>
        <p:spPr bwMode="auto">
          <a:xfrm flipH="1">
            <a:off x="2250723" y="1470127"/>
            <a:ext cx="245303" cy="301901"/>
          </a:xfrm>
          <a:custGeom>
            <a:avLst/>
            <a:gdLst>
              <a:gd name="T0" fmla="*/ 79 w 79"/>
              <a:gd name="T1" fmla="*/ 0 h 99"/>
              <a:gd name="T2" fmla="*/ 0 w 79"/>
              <a:gd name="T3" fmla="*/ 89 h 99"/>
              <a:gd name="T4" fmla="*/ 0 w 79"/>
              <a:gd name="T5" fmla="*/ 89 h 99"/>
              <a:gd name="T6" fmla="*/ 79 w 79"/>
              <a:gd name="T7" fmla="*/ 99 h 99"/>
              <a:gd name="T8" fmla="*/ 79 w 79"/>
              <a:gd name="T9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99">
                <a:moveTo>
                  <a:pt x="79" y="0"/>
                </a:moveTo>
                <a:cubicBezTo>
                  <a:pt x="48" y="1"/>
                  <a:pt x="20" y="35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23" y="95"/>
                  <a:pt x="50" y="99"/>
                  <a:pt x="79" y="99"/>
                </a:cubicBezTo>
                <a:cubicBezTo>
                  <a:pt x="79" y="0"/>
                  <a:pt x="79" y="0"/>
                  <a:pt x="79" y="0"/>
                </a:cubicBezTo>
              </a:path>
            </a:pathLst>
          </a:custGeom>
          <a:solidFill>
            <a:srgbClr val="FFC9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136"/>
          <p:cNvSpPr>
            <a:spLocks/>
          </p:cNvSpPr>
          <p:nvPr/>
        </p:nvSpPr>
        <p:spPr bwMode="auto">
          <a:xfrm flipH="1">
            <a:off x="2250723" y="2690633"/>
            <a:ext cx="52471" cy="592190"/>
          </a:xfrm>
          <a:custGeom>
            <a:avLst/>
            <a:gdLst>
              <a:gd name="T0" fmla="*/ 16 w 17"/>
              <a:gd name="T1" fmla="*/ 0 h 194"/>
              <a:gd name="T2" fmla="*/ 1 w 17"/>
              <a:gd name="T3" fmla="*/ 97 h 194"/>
              <a:gd name="T4" fmla="*/ 2 w 17"/>
              <a:gd name="T5" fmla="*/ 152 h 194"/>
              <a:gd name="T6" fmla="*/ 12 w 17"/>
              <a:gd name="T7" fmla="*/ 194 h 194"/>
              <a:gd name="T8" fmla="*/ 12 w 17"/>
              <a:gd name="T9" fmla="*/ 194 h 194"/>
              <a:gd name="T10" fmla="*/ 17 w 17"/>
              <a:gd name="T11" fmla="*/ 188 h 194"/>
              <a:gd name="T12" fmla="*/ 17 w 17"/>
              <a:gd name="T13" fmla="*/ 1 h 194"/>
              <a:gd name="T14" fmla="*/ 16 w 17"/>
              <a:gd name="T15" fmla="*/ 0 h 194"/>
              <a:gd name="T16" fmla="*/ 16 w 17"/>
              <a:gd name="T17" fmla="*/ 0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94">
                <a:moveTo>
                  <a:pt x="16" y="0"/>
                </a:moveTo>
                <a:cubicBezTo>
                  <a:pt x="8" y="0"/>
                  <a:pt x="2" y="44"/>
                  <a:pt x="1" y="97"/>
                </a:cubicBezTo>
                <a:cubicBezTo>
                  <a:pt x="0" y="118"/>
                  <a:pt x="1" y="137"/>
                  <a:pt x="2" y="152"/>
                </a:cubicBezTo>
                <a:cubicBezTo>
                  <a:pt x="4" y="178"/>
                  <a:pt x="7" y="194"/>
                  <a:pt x="12" y="194"/>
                </a:cubicBezTo>
                <a:cubicBezTo>
                  <a:pt x="12" y="194"/>
                  <a:pt x="12" y="194"/>
                  <a:pt x="12" y="194"/>
                </a:cubicBezTo>
                <a:cubicBezTo>
                  <a:pt x="14" y="194"/>
                  <a:pt x="15" y="192"/>
                  <a:pt x="17" y="188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137"/>
          <p:cNvSpPr>
            <a:spLocks/>
          </p:cNvSpPr>
          <p:nvPr/>
        </p:nvSpPr>
        <p:spPr bwMode="auto">
          <a:xfrm flipH="1">
            <a:off x="2250723" y="1955233"/>
            <a:ext cx="186273" cy="313513"/>
          </a:xfrm>
          <a:custGeom>
            <a:avLst/>
            <a:gdLst>
              <a:gd name="T0" fmla="*/ 58 w 60"/>
              <a:gd name="T1" fmla="*/ 0 h 103"/>
              <a:gd name="T2" fmla="*/ 17 w 60"/>
              <a:gd name="T3" fmla="*/ 20 h 103"/>
              <a:gd name="T4" fmla="*/ 27 w 60"/>
              <a:gd name="T5" fmla="*/ 93 h 103"/>
              <a:gd name="T6" fmla="*/ 58 w 60"/>
              <a:gd name="T7" fmla="*/ 103 h 103"/>
              <a:gd name="T8" fmla="*/ 60 w 60"/>
              <a:gd name="T9" fmla="*/ 103 h 103"/>
              <a:gd name="T10" fmla="*/ 60 w 60"/>
              <a:gd name="T11" fmla="*/ 95 h 103"/>
              <a:gd name="T12" fmla="*/ 58 w 60"/>
              <a:gd name="T13" fmla="*/ 95 h 103"/>
              <a:gd name="T14" fmla="*/ 32 w 60"/>
              <a:gd name="T15" fmla="*/ 86 h 103"/>
              <a:gd name="T16" fmla="*/ 23 w 60"/>
              <a:gd name="T17" fmla="*/ 25 h 103"/>
              <a:gd name="T18" fmla="*/ 58 w 60"/>
              <a:gd name="T19" fmla="*/ 8 h 103"/>
              <a:gd name="T20" fmla="*/ 60 w 60"/>
              <a:gd name="T21" fmla="*/ 8 h 103"/>
              <a:gd name="T22" fmla="*/ 60 w 60"/>
              <a:gd name="T23" fmla="*/ 0 h 103"/>
              <a:gd name="T24" fmla="*/ 58 w 60"/>
              <a:gd name="T25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" h="103">
                <a:moveTo>
                  <a:pt x="58" y="0"/>
                </a:moveTo>
                <a:cubicBezTo>
                  <a:pt x="43" y="0"/>
                  <a:pt x="27" y="7"/>
                  <a:pt x="17" y="20"/>
                </a:cubicBezTo>
                <a:cubicBezTo>
                  <a:pt x="0" y="43"/>
                  <a:pt x="4" y="75"/>
                  <a:pt x="27" y="93"/>
                </a:cubicBezTo>
                <a:cubicBezTo>
                  <a:pt x="36" y="100"/>
                  <a:pt x="47" y="103"/>
                  <a:pt x="58" y="103"/>
                </a:cubicBezTo>
                <a:cubicBezTo>
                  <a:pt x="59" y="103"/>
                  <a:pt x="59" y="103"/>
                  <a:pt x="60" y="103"/>
                </a:cubicBezTo>
                <a:cubicBezTo>
                  <a:pt x="60" y="95"/>
                  <a:pt x="60" y="95"/>
                  <a:pt x="60" y="95"/>
                </a:cubicBezTo>
                <a:cubicBezTo>
                  <a:pt x="59" y="95"/>
                  <a:pt x="59" y="95"/>
                  <a:pt x="58" y="95"/>
                </a:cubicBezTo>
                <a:cubicBezTo>
                  <a:pt x="49" y="95"/>
                  <a:pt x="40" y="92"/>
                  <a:pt x="32" y="86"/>
                </a:cubicBezTo>
                <a:cubicBezTo>
                  <a:pt x="12" y="72"/>
                  <a:pt x="9" y="44"/>
                  <a:pt x="23" y="25"/>
                </a:cubicBezTo>
                <a:cubicBezTo>
                  <a:pt x="32" y="14"/>
                  <a:pt x="45" y="8"/>
                  <a:pt x="58" y="8"/>
                </a:cubicBezTo>
                <a:cubicBezTo>
                  <a:pt x="59" y="8"/>
                  <a:pt x="59" y="8"/>
                  <a:pt x="60" y="8"/>
                </a:cubicBezTo>
                <a:cubicBezTo>
                  <a:pt x="60" y="0"/>
                  <a:pt x="60" y="0"/>
                  <a:pt x="60" y="0"/>
                </a:cubicBezTo>
                <a:cubicBezTo>
                  <a:pt x="59" y="0"/>
                  <a:pt x="59" y="0"/>
                  <a:pt x="58" y="0"/>
                </a:cubicBezTo>
              </a:path>
            </a:pathLst>
          </a:custGeom>
          <a:solidFill>
            <a:srgbClr val="7083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138"/>
          <p:cNvSpPr>
            <a:spLocks/>
          </p:cNvSpPr>
          <p:nvPr/>
        </p:nvSpPr>
        <p:spPr bwMode="auto">
          <a:xfrm flipH="1">
            <a:off x="2250723" y="1979746"/>
            <a:ext cx="157414" cy="265776"/>
          </a:xfrm>
          <a:custGeom>
            <a:avLst/>
            <a:gdLst>
              <a:gd name="T0" fmla="*/ 49 w 51"/>
              <a:gd name="T1" fmla="*/ 0 h 87"/>
              <a:gd name="T2" fmla="*/ 14 w 51"/>
              <a:gd name="T3" fmla="*/ 17 h 87"/>
              <a:gd name="T4" fmla="*/ 23 w 51"/>
              <a:gd name="T5" fmla="*/ 78 h 87"/>
              <a:gd name="T6" fmla="*/ 49 w 51"/>
              <a:gd name="T7" fmla="*/ 87 h 87"/>
              <a:gd name="T8" fmla="*/ 51 w 51"/>
              <a:gd name="T9" fmla="*/ 87 h 87"/>
              <a:gd name="T10" fmla="*/ 51 w 51"/>
              <a:gd name="T11" fmla="*/ 0 h 87"/>
              <a:gd name="T12" fmla="*/ 49 w 51"/>
              <a:gd name="T13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87">
                <a:moveTo>
                  <a:pt x="49" y="0"/>
                </a:moveTo>
                <a:cubicBezTo>
                  <a:pt x="36" y="0"/>
                  <a:pt x="23" y="6"/>
                  <a:pt x="14" y="17"/>
                </a:cubicBezTo>
                <a:cubicBezTo>
                  <a:pt x="0" y="36"/>
                  <a:pt x="3" y="64"/>
                  <a:pt x="23" y="78"/>
                </a:cubicBezTo>
                <a:cubicBezTo>
                  <a:pt x="31" y="84"/>
                  <a:pt x="40" y="87"/>
                  <a:pt x="49" y="87"/>
                </a:cubicBezTo>
                <a:cubicBezTo>
                  <a:pt x="50" y="87"/>
                  <a:pt x="50" y="87"/>
                  <a:pt x="51" y="87"/>
                </a:cubicBezTo>
                <a:cubicBezTo>
                  <a:pt x="51" y="0"/>
                  <a:pt x="51" y="0"/>
                  <a:pt x="51" y="0"/>
                </a:cubicBezTo>
                <a:cubicBezTo>
                  <a:pt x="50" y="0"/>
                  <a:pt x="50" y="0"/>
                  <a:pt x="49" y="0"/>
                </a:cubicBezTo>
              </a:path>
            </a:pathLst>
          </a:custGeom>
          <a:solidFill>
            <a:srgbClr val="CD57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4252685" y="2052348"/>
            <a:ext cx="499291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4252685" y="4652114"/>
            <a:ext cx="499291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17"/>
          <p:cNvSpPr>
            <a:spLocks/>
          </p:cNvSpPr>
          <p:nvPr/>
        </p:nvSpPr>
        <p:spPr bwMode="auto">
          <a:xfrm>
            <a:off x="4138612" y="1080798"/>
            <a:ext cx="1957388" cy="971550"/>
          </a:xfrm>
          <a:custGeom>
            <a:avLst/>
            <a:gdLst>
              <a:gd name="T0" fmla="*/ 451 w 521"/>
              <a:gd name="T1" fmla="*/ 139 h 259"/>
              <a:gd name="T2" fmla="*/ 436 w 521"/>
              <a:gd name="T3" fmla="*/ 140 h 259"/>
              <a:gd name="T4" fmla="*/ 437 w 521"/>
              <a:gd name="T5" fmla="*/ 126 h 259"/>
              <a:gd name="T6" fmla="*/ 312 w 521"/>
              <a:gd name="T7" fmla="*/ 0 h 259"/>
              <a:gd name="T8" fmla="*/ 198 w 521"/>
              <a:gd name="T9" fmla="*/ 74 h 259"/>
              <a:gd name="T10" fmla="*/ 180 w 521"/>
              <a:gd name="T11" fmla="*/ 72 h 259"/>
              <a:gd name="T12" fmla="*/ 91 w 521"/>
              <a:gd name="T13" fmla="*/ 152 h 259"/>
              <a:gd name="T14" fmla="*/ 65 w 521"/>
              <a:gd name="T15" fmla="*/ 147 h 259"/>
              <a:gd name="T16" fmla="*/ 0 w 521"/>
              <a:gd name="T17" fmla="*/ 212 h 259"/>
              <a:gd name="T18" fmla="*/ 19 w 521"/>
              <a:gd name="T19" fmla="*/ 259 h 259"/>
              <a:gd name="T20" fmla="*/ 500 w 521"/>
              <a:gd name="T21" fmla="*/ 259 h 259"/>
              <a:gd name="T22" fmla="*/ 521 w 521"/>
              <a:gd name="T23" fmla="*/ 209 h 259"/>
              <a:gd name="T24" fmla="*/ 451 w 521"/>
              <a:gd name="T25" fmla="*/ 139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1" h="259">
                <a:moveTo>
                  <a:pt x="451" y="139"/>
                </a:moveTo>
                <a:cubicBezTo>
                  <a:pt x="446" y="139"/>
                  <a:pt x="441" y="139"/>
                  <a:pt x="436" y="140"/>
                </a:cubicBezTo>
                <a:cubicBezTo>
                  <a:pt x="437" y="136"/>
                  <a:pt x="437" y="131"/>
                  <a:pt x="437" y="126"/>
                </a:cubicBezTo>
                <a:cubicBezTo>
                  <a:pt x="437" y="57"/>
                  <a:pt x="381" y="0"/>
                  <a:pt x="312" y="0"/>
                </a:cubicBezTo>
                <a:cubicBezTo>
                  <a:pt x="261" y="0"/>
                  <a:pt x="217" y="30"/>
                  <a:pt x="198" y="74"/>
                </a:cubicBezTo>
                <a:cubicBezTo>
                  <a:pt x="192" y="72"/>
                  <a:pt x="186" y="72"/>
                  <a:pt x="180" y="72"/>
                </a:cubicBezTo>
                <a:cubicBezTo>
                  <a:pt x="134" y="72"/>
                  <a:pt x="95" y="107"/>
                  <a:pt x="91" y="152"/>
                </a:cubicBezTo>
                <a:cubicBezTo>
                  <a:pt x="83" y="149"/>
                  <a:pt x="74" y="147"/>
                  <a:pt x="65" y="147"/>
                </a:cubicBezTo>
                <a:cubicBezTo>
                  <a:pt x="29" y="147"/>
                  <a:pt x="0" y="176"/>
                  <a:pt x="0" y="212"/>
                </a:cubicBezTo>
                <a:cubicBezTo>
                  <a:pt x="0" y="230"/>
                  <a:pt x="7" y="247"/>
                  <a:pt x="19" y="259"/>
                </a:cubicBezTo>
                <a:cubicBezTo>
                  <a:pt x="500" y="259"/>
                  <a:pt x="500" y="259"/>
                  <a:pt x="500" y="259"/>
                </a:cubicBezTo>
                <a:cubicBezTo>
                  <a:pt x="513" y="246"/>
                  <a:pt x="521" y="228"/>
                  <a:pt x="521" y="209"/>
                </a:cubicBezTo>
                <a:cubicBezTo>
                  <a:pt x="521" y="170"/>
                  <a:pt x="489" y="139"/>
                  <a:pt x="451" y="139"/>
                </a:cubicBezTo>
                <a:close/>
              </a:path>
            </a:pathLst>
          </a:custGeom>
          <a:solidFill>
            <a:srgbClr val="F0F4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8"/>
          <p:cNvSpPr>
            <a:spLocks/>
          </p:cNvSpPr>
          <p:nvPr/>
        </p:nvSpPr>
        <p:spPr bwMode="auto">
          <a:xfrm>
            <a:off x="8564587" y="1550478"/>
            <a:ext cx="942975" cy="492125"/>
          </a:xfrm>
          <a:custGeom>
            <a:avLst/>
            <a:gdLst>
              <a:gd name="T0" fmla="*/ 220 w 251"/>
              <a:gd name="T1" fmla="*/ 77 h 131"/>
              <a:gd name="T2" fmla="*/ 207 w 251"/>
              <a:gd name="T3" fmla="*/ 80 h 131"/>
              <a:gd name="T4" fmla="*/ 165 w 251"/>
              <a:gd name="T5" fmla="*/ 41 h 131"/>
              <a:gd name="T6" fmla="*/ 155 w 251"/>
              <a:gd name="T7" fmla="*/ 42 h 131"/>
              <a:gd name="T8" fmla="*/ 99 w 251"/>
              <a:gd name="T9" fmla="*/ 0 h 131"/>
              <a:gd name="T10" fmla="*/ 41 w 251"/>
              <a:gd name="T11" fmla="*/ 58 h 131"/>
              <a:gd name="T12" fmla="*/ 43 w 251"/>
              <a:gd name="T13" fmla="*/ 75 h 131"/>
              <a:gd name="T14" fmla="*/ 34 w 251"/>
              <a:gd name="T15" fmla="*/ 73 h 131"/>
              <a:gd name="T16" fmla="*/ 0 w 251"/>
              <a:gd name="T17" fmla="*/ 107 h 131"/>
              <a:gd name="T18" fmla="*/ 10 w 251"/>
              <a:gd name="T19" fmla="*/ 131 h 131"/>
              <a:gd name="T20" fmla="*/ 242 w 251"/>
              <a:gd name="T21" fmla="*/ 131 h 131"/>
              <a:gd name="T22" fmla="*/ 251 w 251"/>
              <a:gd name="T23" fmla="*/ 109 h 131"/>
              <a:gd name="T24" fmla="*/ 220 w 251"/>
              <a:gd name="T25" fmla="*/ 77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1" h="131">
                <a:moveTo>
                  <a:pt x="220" y="77"/>
                </a:moveTo>
                <a:cubicBezTo>
                  <a:pt x="215" y="77"/>
                  <a:pt x="211" y="78"/>
                  <a:pt x="207" y="80"/>
                </a:cubicBezTo>
                <a:cubicBezTo>
                  <a:pt x="205" y="58"/>
                  <a:pt x="187" y="41"/>
                  <a:pt x="165" y="41"/>
                </a:cubicBezTo>
                <a:cubicBezTo>
                  <a:pt x="161" y="41"/>
                  <a:pt x="158" y="41"/>
                  <a:pt x="155" y="42"/>
                </a:cubicBezTo>
                <a:cubicBezTo>
                  <a:pt x="148" y="18"/>
                  <a:pt x="126" y="0"/>
                  <a:pt x="99" y="0"/>
                </a:cubicBezTo>
                <a:cubicBezTo>
                  <a:pt x="67" y="0"/>
                  <a:pt x="41" y="26"/>
                  <a:pt x="41" y="58"/>
                </a:cubicBezTo>
                <a:cubicBezTo>
                  <a:pt x="41" y="64"/>
                  <a:pt x="42" y="69"/>
                  <a:pt x="43" y="75"/>
                </a:cubicBezTo>
                <a:cubicBezTo>
                  <a:pt x="40" y="74"/>
                  <a:pt x="37" y="73"/>
                  <a:pt x="34" y="73"/>
                </a:cubicBezTo>
                <a:cubicBezTo>
                  <a:pt x="15" y="73"/>
                  <a:pt x="0" y="88"/>
                  <a:pt x="0" y="107"/>
                </a:cubicBezTo>
                <a:cubicBezTo>
                  <a:pt x="0" y="116"/>
                  <a:pt x="4" y="125"/>
                  <a:pt x="10" y="131"/>
                </a:cubicBezTo>
                <a:cubicBezTo>
                  <a:pt x="242" y="131"/>
                  <a:pt x="242" y="131"/>
                  <a:pt x="242" y="131"/>
                </a:cubicBezTo>
                <a:cubicBezTo>
                  <a:pt x="248" y="125"/>
                  <a:pt x="251" y="117"/>
                  <a:pt x="251" y="109"/>
                </a:cubicBezTo>
                <a:cubicBezTo>
                  <a:pt x="251" y="91"/>
                  <a:pt x="237" y="77"/>
                  <a:pt x="220" y="77"/>
                </a:cubicBezTo>
                <a:close/>
              </a:path>
            </a:pathLst>
          </a:custGeom>
          <a:solidFill>
            <a:srgbClr val="F0F4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118"/>
          <p:cNvSpPr>
            <a:spLocks/>
          </p:cNvSpPr>
          <p:nvPr/>
        </p:nvSpPr>
        <p:spPr bwMode="auto">
          <a:xfrm>
            <a:off x="4295758" y="4065012"/>
            <a:ext cx="1020619" cy="605468"/>
          </a:xfrm>
          <a:custGeom>
            <a:avLst/>
            <a:gdLst>
              <a:gd name="T0" fmla="*/ 377 w 462"/>
              <a:gd name="T1" fmla="*/ 89 h 274"/>
              <a:gd name="T2" fmla="*/ 377 w 462"/>
              <a:gd name="T3" fmla="*/ 89 h 274"/>
              <a:gd name="T4" fmla="*/ 313 w 462"/>
              <a:gd name="T5" fmla="*/ 25 h 274"/>
              <a:gd name="T6" fmla="*/ 275 w 462"/>
              <a:gd name="T7" fmla="*/ 37 h 274"/>
              <a:gd name="T8" fmla="*/ 192 w 462"/>
              <a:gd name="T9" fmla="*/ 0 h 274"/>
              <a:gd name="T10" fmla="*/ 90 w 462"/>
              <a:gd name="T11" fmla="*/ 69 h 274"/>
              <a:gd name="T12" fmla="*/ 0 w 462"/>
              <a:gd name="T13" fmla="*/ 167 h 274"/>
              <a:gd name="T14" fmla="*/ 98 w 462"/>
              <a:gd name="T15" fmla="*/ 273 h 274"/>
              <a:gd name="T16" fmla="*/ 373 w 462"/>
              <a:gd name="T17" fmla="*/ 274 h 274"/>
              <a:gd name="T18" fmla="*/ 462 w 462"/>
              <a:gd name="T19" fmla="*/ 178 h 274"/>
              <a:gd name="T20" fmla="*/ 377 w 462"/>
              <a:gd name="T21" fmla="*/ 89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2" h="274">
                <a:moveTo>
                  <a:pt x="377" y="89"/>
                </a:moveTo>
                <a:cubicBezTo>
                  <a:pt x="377" y="89"/>
                  <a:pt x="377" y="89"/>
                  <a:pt x="377" y="89"/>
                </a:cubicBezTo>
                <a:cubicBezTo>
                  <a:pt x="377" y="53"/>
                  <a:pt x="349" y="25"/>
                  <a:pt x="313" y="25"/>
                </a:cubicBezTo>
                <a:cubicBezTo>
                  <a:pt x="299" y="25"/>
                  <a:pt x="286" y="29"/>
                  <a:pt x="275" y="37"/>
                </a:cubicBezTo>
                <a:cubicBezTo>
                  <a:pt x="255" y="14"/>
                  <a:pt x="225" y="0"/>
                  <a:pt x="192" y="0"/>
                </a:cubicBezTo>
                <a:cubicBezTo>
                  <a:pt x="146" y="0"/>
                  <a:pt x="106" y="29"/>
                  <a:pt x="90" y="69"/>
                </a:cubicBezTo>
                <a:cubicBezTo>
                  <a:pt x="39" y="74"/>
                  <a:pt x="0" y="116"/>
                  <a:pt x="0" y="167"/>
                </a:cubicBezTo>
                <a:cubicBezTo>
                  <a:pt x="0" y="222"/>
                  <a:pt x="44" y="273"/>
                  <a:pt x="98" y="273"/>
                </a:cubicBezTo>
                <a:cubicBezTo>
                  <a:pt x="98" y="273"/>
                  <a:pt x="367" y="274"/>
                  <a:pt x="373" y="274"/>
                </a:cubicBezTo>
                <a:cubicBezTo>
                  <a:pt x="422" y="274"/>
                  <a:pt x="462" y="227"/>
                  <a:pt x="462" y="178"/>
                </a:cubicBezTo>
                <a:cubicBezTo>
                  <a:pt x="462" y="130"/>
                  <a:pt x="425" y="91"/>
                  <a:pt x="377" y="89"/>
                </a:cubicBezTo>
                <a:close/>
              </a:path>
            </a:pathLst>
          </a:custGeom>
          <a:solidFill>
            <a:srgbClr val="FFF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1951"/>
          <p:cNvSpPr>
            <a:spLocks/>
          </p:cNvSpPr>
          <p:nvPr/>
        </p:nvSpPr>
        <p:spPr bwMode="auto">
          <a:xfrm>
            <a:off x="8437587" y="4213039"/>
            <a:ext cx="1069975" cy="449263"/>
          </a:xfrm>
          <a:custGeom>
            <a:avLst/>
            <a:gdLst>
              <a:gd name="T0" fmla="*/ 233 w 285"/>
              <a:gd name="T1" fmla="*/ 65 h 120"/>
              <a:gd name="T2" fmla="*/ 226 w 285"/>
              <a:gd name="T3" fmla="*/ 65 h 120"/>
              <a:gd name="T4" fmla="*/ 205 w 285"/>
              <a:gd name="T5" fmla="*/ 12 h 120"/>
              <a:gd name="T6" fmla="*/ 143 w 285"/>
              <a:gd name="T7" fmla="*/ 29 h 120"/>
              <a:gd name="T8" fmla="*/ 143 w 285"/>
              <a:gd name="T9" fmla="*/ 30 h 120"/>
              <a:gd name="T10" fmla="*/ 142 w 285"/>
              <a:gd name="T11" fmla="*/ 29 h 120"/>
              <a:gd name="T12" fmla="*/ 80 w 285"/>
              <a:gd name="T13" fmla="*/ 12 h 120"/>
              <a:gd name="T14" fmla="*/ 60 w 285"/>
              <a:gd name="T15" fmla="*/ 65 h 120"/>
              <a:gd name="T16" fmla="*/ 52 w 285"/>
              <a:gd name="T17" fmla="*/ 65 h 120"/>
              <a:gd name="T18" fmla="*/ 0 w 285"/>
              <a:gd name="T19" fmla="*/ 120 h 120"/>
              <a:gd name="T20" fmla="*/ 285 w 285"/>
              <a:gd name="T21" fmla="*/ 120 h 120"/>
              <a:gd name="T22" fmla="*/ 233 w 285"/>
              <a:gd name="T23" fmla="*/ 6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5" h="120">
                <a:moveTo>
                  <a:pt x="233" y="65"/>
                </a:moveTo>
                <a:cubicBezTo>
                  <a:pt x="226" y="65"/>
                  <a:pt x="226" y="65"/>
                  <a:pt x="226" y="65"/>
                </a:cubicBezTo>
                <a:cubicBezTo>
                  <a:pt x="232" y="45"/>
                  <a:pt x="224" y="23"/>
                  <a:pt x="205" y="12"/>
                </a:cubicBezTo>
                <a:cubicBezTo>
                  <a:pt x="183" y="0"/>
                  <a:pt x="156" y="7"/>
                  <a:pt x="143" y="29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0" y="7"/>
                  <a:pt x="102" y="0"/>
                  <a:pt x="80" y="12"/>
                </a:cubicBezTo>
                <a:cubicBezTo>
                  <a:pt x="62" y="23"/>
                  <a:pt x="54" y="45"/>
                  <a:pt x="60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24" y="65"/>
                  <a:pt x="0" y="90"/>
                  <a:pt x="0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5" y="90"/>
                  <a:pt x="262" y="65"/>
                  <a:pt x="233" y="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PA_库_文本框 3"/>
          <p:cNvSpPr txBox="1"/>
          <p:nvPr>
            <p:custDataLst>
              <p:tags r:id="rId1"/>
            </p:custDataLst>
          </p:nvPr>
        </p:nvSpPr>
        <p:spPr>
          <a:xfrm>
            <a:off x="4559403" y="2475173"/>
            <a:ext cx="4619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  <a:cs typeface="+mn-ea"/>
                <a:sym typeface="+mn-lt"/>
              </a:rPr>
              <a:t> PART  ONE</a:t>
            </a:r>
          </a:p>
          <a:p>
            <a:r>
              <a:rPr lang="zh-CN" altLang="en-US" sz="5400" dirty="0">
                <a:solidFill>
                  <a:srgbClr val="FFFFFF"/>
                </a:solidFill>
                <a:cs typeface="+mn-ea"/>
                <a:sym typeface="+mn-lt"/>
              </a:rPr>
              <a:t>  游 戏 特 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9167E-6 1.85185E-6 L -0.25 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6.25E-7 4.44444E-6 L 0.25846 0.006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30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45833E-6 -2.22222E-6 L 0.25847 0.006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30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7319968"/>
          </a:xfrm>
          <a:prstGeom prst="rect">
            <a:avLst/>
          </a:prstGeom>
        </p:spPr>
      </p:pic>
      <p:pic>
        <p:nvPicPr>
          <p:cNvPr id="4" name="PA_库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-1896671" y="1064743"/>
            <a:ext cx="9240357" cy="5190482"/>
          </a:xfrm>
          <a:prstGeom prst="rect">
            <a:avLst/>
          </a:prstGeom>
        </p:spPr>
      </p:pic>
      <p:pic>
        <p:nvPicPr>
          <p:cNvPr id="5" name="PA_库_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9650" y="-442300"/>
            <a:ext cx="14395523" cy="8086234"/>
          </a:xfrm>
          <a:prstGeom prst="rect">
            <a:avLst/>
          </a:prstGeom>
        </p:spPr>
      </p:pic>
      <p:sp>
        <p:nvSpPr>
          <p:cNvPr id="6" name="PA_库_形状 1667"/>
          <p:cNvSpPr/>
          <p:nvPr>
            <p:custDataLst>
              <p:tags r:id="rId3"/>
            </p:custDataLst>
          </p:nvPr>
        </p:nvSpPr>
        <p:spPr>
          <a:xfrm>
            <a:off x="1159518" y="5560006"/>
            <a:ext cx="2960029" cy="1290931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800" kern="0" dirty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鼠标控制有助于玩家躲避攻击，增强玩家的游戏体验。较于键盘控制，鼠标控制是更好的交互方式。</a:t>
            </a:r>
            <a:endParaRPr sz="1800" kern="0" dirty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7" name="PA_库_形状 1669"/>
          <p:cNvSpPr/>
          <p:nvPr>
            <p:custDataLst>
              <p:tags r:id="rId4"/>
            </p:custDataLst>
          </p:nvPr>
        </p:nvSpPr>
        <p:spPr>
          <a:xfrm>
            <a:off x="1037526" y="5168177"/>
            <a:ext cx="3204012" cy="330668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/>
          <a:p>
            <a:pPr defTabSz="410845" hangingPunct="0"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US" altLang="zh-CN" sz="1850" kern="0" spc="-18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r>
              <a:rPr lang="zh-CN" altLang="en-US" sz="1850" kern="0" spc="-18" dirty="0">
                <a:solidFill>
                  <a:srgbClr val="FFFFFF"/>
                </a:solidFill>
                <a:cs typeface="+mn-ea"/>
                <a:sym typeface="+mn-lt"/>
              </a:rPr>
              <a:t>、</a:t>
            </a:r>
            <a:r>
              <a:rPr lang="zh-CN" altLang="en-US" sz="2400" kern="0" spc="-259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利用鼠标移动控制飞机</a:t>
            </a:r>
            <a:endParaRPr sz="2400" kern="0" spc="-259" dirty="0">
              <a:solidFill>
                <a:srgbClr val="FFFFF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8" name="PA_库_形状 1667"/>
          <p:cNvSpPr/>
          <p:nvPr>
            <p:custDataLst>
              <p:tags r:id="rId5"/>
            </p:custDataLst>
          </p:nvPr>
        </p:nvSpPr>
        <p:spPr>
          <a:xfrm>
            <a:off x="4825097" y="5560006"/>
            <a:ext cx="2960029" cy="986232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800" kern="0" dirty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此游戏中会随机掉落加强子弹、增加生命值、子弹加速道具，道具掉落概率为三分之一</a:t>
            </a:r>
            <a:endParaRPr sz="1800" kern="0" dirty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10" name="PA_库_形状 1667"/>
          <p:cNvSpPr/>
          <p:nvPr>
            <p:custDataLst>
              <p:tags r:id="rId6"/>
            </p:custDataLst>
          </p:nvPr>
        </p:nvSpPr>
        <p:spPr>
          <a:xfrm>
            <a:off x="8803581" y="5553588"/>
            <a:ext cx="2960029" cy="681533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800" kern="0" dirty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游戏中不同关卡有不同的</a:t>
            </a:r>
            <a:r>
              <a:rPr lang="en-US" altLang="zh-CN" sz="1800" kern="0" dirty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boss</a:t>
            </a:r>
            <a:r>
              <a:rPr lang="zh-CN" altLang="en-US" sz="1800" kern="0" dirty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和小兵的角色</a:t>
            </a:r>
            <a:endParaRPr sz="1800" kern="0" dirty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11" name="PA_库_形状 1669"/>
          <p:cNvSpPr/>
          <p:nvPr>
            <p:custDataLst>
              <p:tags r:id="rId7"/>
            </p:custDataLst>
          </p:nvPr>
        </p:nvSpPr>
        <p:spPr>
          <a:xfrm>
            <a:off x="8778786" y="5161759"/>
            <a:ext cx="3009620" cy="330668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/>
          <a:p>
            <a:pPr defTabSz="410845" hangingPunct="0"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US" altLang="zh-CN" sz="2400" kern="0" spc="-18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3</a:t>
            </a:r>
            <a:r>
              <a:rPr lang="zh-CN" altLang="en-US" sz="2400" kern="0" spc="-18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、包含多种敌人角色</a:t>
            </a:r>
            <a:endParaRPr sz="2400" kern="0" spc="-18" dirty="0">
              <a:solidFill>
                <a:srgbClr val="FFFFF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pic>
        <p:nvPicPr>
          <p:cNvPr id="3" name="PA_库_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142809" y="1321941"/>
            <a:ext cx="8324603" cy="4676086"/>
          </a:xfrm>
          <a:prstGeom prst="rect">
            <a:avLst/>
          </a:prstGeom>
        </p:spPr>
      </p:pic>
      <p:sp>
        <p:nvSpPr>
          <p:cNvPr id="9" name="PA_库_形状 1669"/>
          <p:cNvSpPr/>
          <p:nvPr>
            <p:custDataLst>
              <p:tags r:id="rId9"/>
            </p:custDataLst>
          </p:nvPr>
        </p:nvSpPr>
        <p:spPr>
          <a:xfrm>
            <a:off x="4825097" y="5164874"/>
            <a:ext cx="3301866" cy="330668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/>
          <a:p>
            <a:pPr defTabSz="410845" hangingPunct="0"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US" altLang="zh-CN" sz="2400" kern="0" spc="-18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2</a:t>
            </a:r>
            <a:r>
              <a:rPr lang="zh-CN" altLang="en-US" sz="2400" kern="0" spc="-18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、实现多种道具的掉落</a:t>
            </a:r>
            <a:endParaRPr sz="2400" kern="0" spc="-18" dirty="0">
              <a:solidFill>
                <a:srgbClr val="FFFFF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4110" y="6954"/>
            <a:ext cx="12192000" cy="6851046"/>
          </a:xfrm>
          <a:prstGeom prst="rect">
            <a:avLst/>
          </a:prstGeom>
        </p:spPr>
      </p:pic>
      <p:pic>
        <p:nvPicPr>
          <p:cNvPr id="6" name="PA_库_PicturePlaceholder 5"/>
          <p:cNvPicPr>
            <a:picLocks noGrp="1" noChangeAspect="1"/>
          </p:cNvPicPr>
          <p:nvPr>
            <p:ph type="pic" sz="quarter" idx="11"/>
            <p:custDataLst>
              <p:tags r:id="rId1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-157990" y="188684"/>
            <a:ext cx="5112004" cy="4725049"/>
          </a:xfrm>
          <a:noFill/>
        </p:spPr>
      </p:pic>
      <p:pic>
        <p:nvPicPr>
          <p:cNvPr id="8" name="PA_库_PicturePlaceholder 7"/>
          <p:cNvPicPr>
            <a:picLocks noGrp="1" noChangeAspect="1"/>
          </p:cNvPicPr>
          <p:nvPr>
            <p:ph type="pic" sz="quarter" idx="12"/>
            <p:custDataLst>
              <p:tags r:id="rId2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4516867" y="441679"/>
            <a:ext cx="3660563" cy="4309809"/>
          </a:xfrm>
          <a:noFill/>
        </p:spPr>
      </p:pic>
      <p:pic>
        <p:nvPicPr>
          <p:cNvPr id="10" name="PA_库_PicturePlaceholder 9"/>
          <p:cNvPicPr>
            <a:picLocks noGrp="1" noChangeAspect="1"/>
          </p:cNvPicPr>
          <p:nvPr>
            <p:ph type="pic" sz="quarter" idx="13"/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22849" y="-1015157"/>
            <a:ext cx="5154713" cy="7132730"/>
          </a:xfrm>
          <a:noFill/>
        </p:spPr>
      </p:pic>
      <p:pic>
        <p:nvPicPr>
          <p:cNvPr id="1179" name="pasted-image.tiff"/>
          <p:cNvPicPr/>
          <p:nvPr/>
        </p:nvPicPr>
        <p:blipFill>
          <a:blip r:embed="rId18">
            <a:alphaModFix amt="63947"/>
          </a:blip>
          <a:srcRect/>
          <a:stretch>
            <a:fillRect/>
          </a:stretch>
        </p:blipFill>
        <p:spPr>
          <a:xfrm>
            <a:off x="4437329" y="1456955"/>
            <a:ext cx="3446553" cy="20067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3" name="pasted-image.tiff"/>
          <p:cNvPicPr/>
          <p:nvPr/>
        </p:nvPicPr>
        <p:blipFill>
          <a:blip r:embed="rId18">
            <a:alphaModFix amt="63947"/>
          </a:blip>
          <a:srcRect/>
          <a:stretch>
            <a:fillRect/>
          </a:stretch>
        </p:blipFill>
        <p:spPr>
          <a:xfrm rot="10800000" flipH="1">
            <a:off x="483226" y="1422136"/>
            <a:ext cx="3446768" cy="20068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86" name="PA_库_形状 1186"/>
          <p:cNvSpPr/>
          <p:nvPr>
            <p:custDataLst>
              <p:tags r:id="rId4"/>
            </p:custDataLst>
          </p:nvPr>
        </p:nvSpPr>
        <p:spPr>
          <a:xfrm>
            <a:off x="4368899" y="830475"/>
            <a:ext cx="3405982" cy="376834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endParaRPr sz="1800" kern="0" dirty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1187" name="Shape 1187"/>
          <p:cNvSpPr>
            <a:spLocks noGrp="1"/>
          </p:cNvSpPr>
          <p:nvPr>
            <p:ph type="sldNum" sz="quarter" idx="10"/>
          </p:nvPr>
        </p:nvSpPr>
        <p:spPr>
          <a:xfrm>
            <a:off x="11672287" y="265670"/>
            <a:ext cx="346248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sz="180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16</a:t>
            </a:fld>
            <a:endParaRPr sz="180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15" name="PA_库_形状 1667"/>
          <p:cNvSpPr/>
          <p:nvPr>
            <p:custDataLst>
              <p:tags r:id="rId5"/>
            </p:custDataLst>
          </p:nvPr>
        </p:nvSpPr>
        <p:spPr>
          <a:xfrm>
            <a:off x="862738" y="4312748"/>
            <a:ext cx="2960029" cy="376834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endParaRPr sz="1800" kern="0" dirty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16" name="PA_库_形状 1669"/>
          <p:cNvSpPr/>
          <p:nvPr>
            <p:custDataLst>
              <p:tags r:id="rId6"/>
            </p:custDataLst>
          </p:nvPr>
        </p:nvSpPr>
        <p:spPr>
          <a:xfrm>
            <a:off x="936429" y="4158183"/>
            <a:ext cx="3360834" cy="309124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/>
          <a:p>
            <a:pPr defTabSz="410845" hangingPunct="0"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US" altLang="zh-CN" sz="2200" kern="0" spc="-18" dirty="0">
                <a:solidFill>
                  <a:srgbClr val="FFFFF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4</a:t>
            </a:r>
            <a:r>
              <a:rPr lang="zh-CN" altLang="en-US" sz="2200" kern="0" spc="-18" dirty="0">
                <a:solidFill>
                  <a:srgbClr val="FFFFF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、主角子弹包含多种变化</a:t>
            </a:r>
            <a:endParaRPr sz="2200" kern="0" spc="-18" dirty="0">
              <a:solidFill>
                <a:srgbClr val="FFFFFF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17" name="PA_库_形状 1667"/>
          <p:cNvSpPr/>
          <p:nvPr>
            <p:custDataLst>
              <p:tags r:id="rId7"/>
            </p:custDataLst>
          </p:nvPr>
        </p:nvSpPr>
        <p:spPr>
          <a:xfrm>
            <a:off x="4814852" y="4547238"/>
            <a:ext cx="2960029" cy="986232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800" kern="0" dirty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一共设计三种关卡，不同关卡有不同的风格，给玩家不一样的体验</a:t>
            </a:r>
            <a:endParaRPr sz="1800" kern="0" dirty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18" name="PA_库_形状 1669"/>
          <p:cNvSpPr/>
          <p:nvPr>
            <p:custDataLst>
              <p:tags r:id="rId8"/>
            </p:custDataLst>
          </p:nvPr>
        </p:nvSpPr>
        <p:spPr>
          <a:xfrm>
            <a:off x="4866414" y="4108857"/>
            <a:ext cx="3009620" cy="334515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/>
          <a:p>
            <a:pPr defTabSz="410845" hangingPunct="0"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US" altLang="zh-CN" sz="2200" kern="0" spc="-18" dirty="0">
                <a:solidFill>
                  <a:srgbClr val="FFFFF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5</a:t>
            </a:r>
            <a:r>
              <a:rPr lang="zh-CN" altLang="en-US" sz="2200" kern="0" spc="-18" dirty="0">
                <a:solidFill>
                  <a:srgbClr val="FFFFF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、游戏包含多个关卡</a:t>
            </a:r>
            <a:endParaRPr sz="2200" kern="0" spc="-18" dirty="0">
              <a:solidFill>
                <a:srgbClr val="FFFFFF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19" name="PA_库_形状 1667"/>
          <p:cNvSpPr/>
          <p:nvPr>
            <p:custDataLst>
              <p:tags r:id="rId9"/>
            </p:custDataLst>
          </p:nvPr>
        </p:nvSpPr>
        <p:spPr>
          <a:xfrm>
            <a:off x="8325398" y="4628659"/>
            <a:ext cx="2960029" cy="1290931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800" kern="0" dirty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实时的血量、得分会使玩家不断接受反馈。得分高低会使得玩家不断调整自己的策略，进而沉浸于游戏之中。</a:t>
            </a:r>
            <a:endParaRPr sz="1800" kern="0" dirty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21" name="PA_库_形状 1669"/>
          <p:cNvSpPr/>
          <p:nvPr>
            <p:custDataLst>
              <p:tags r:id="rId10"/>
            </p:custDataLst>
          </p:nvPr>
        </p:nvSpPr>
        <p:spPr>
          <a:xfrm>
            <a:off x="8381056" y="4121553"/>
            <a:ext cx="3314209" cy="309124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 anchor="ctr">
            <a:spAutoFit/>
          </a:bodyPr>
          <a:lstStyle/>
          <a:p>
            <a:pPr defTabSz="410845" hangingPunct="0"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pPr>
            <a:r>
              <a:rPr lang="en-US" altLang="zh-CN" sz="2200" kern="0" spc="-18" dirty="0">
                <a:solidFill>
                  <a:srgbClr val="FFFFF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6</a:t>
            </a:r>
            <a:r>
              <a:rPr lang="zh-CN" altLang="en-US" sz="2200" kern="0" spc="-18" dirty="0">
                <a:solidFill>
                  <a:srgbClr val="FFFFF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、实时的得分、血量显示</a:t>
            </a:r>
            <a:endParaRPr sz="2200" kern="0" spc="-18" dirty="0">
              <a:solidFill>
                <a:srgbClr val="FFFFFF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22" name="PA_库_形状 1667"/>
          <p:cNvSpPr/>
          <p:nvPr>
            <p:custDataLst>
              <p:tags r:id="rId11"/>
            </p:custDataLst>
          </p:nvPr>
        </p:nvSpPr>
        <p:spPr>
          <a:xfrm>
            <a:off x="969965" y="4580697"/>
            <a:ext cx="2960029" cy="1290931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800" kern="0" dirty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在游戏中，玩家可以通过掉落的跟换子弹道具，实现子弹样式的切换，不同样式的子弹会造成不同的伤害。</a:t>
            </a:r>
            <a:endParaRPr sz="1800" kern="0" dirty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pic>
        <p:nvPicPr>
          <p:cNvPr id="23" name="pasted-image.tiff">
            <a:extLst>
              <a:ext uri="{FF2B5EF4-FFF2-40B4-BE49-F238E27FC236}">
                <a16:creationId xmlns:a16="http://schemas.microsoft.com/office/drawing/2014/main" id="{BFC2268B-9915-4584-89F5-0CFB62203FC8}"/>
              </a:ext>
            </a:extLst>
          </p:cNvPr>
          <p:cNvPicPr/>
          <p:nvPr/>
        </p:nvPicPr>
        <p:blipFill>
          <a:blip r:embed="rId18">
            <a:alphaModFix amt="63947"/>
          </a:blip>
          <a:srcRect/>
          <a:stretch>
            <a:fillRect/>
          </a:stretch>
        </p:blipFill>
        <p:spPr>
          <a:xfrm>
            <a:off x="8399471" y="1456956"/>
            <a:ext cx="3446553" cy="200673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911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" y="0"/>
            <a:ext cx="12192000" cy="7083576"/>
          </a:xfrm>
          <a:prstGeom prst="rect">
            <a:avLst/>
          </a:prstGeom>
        </p:spPr>
      </p:pic>
      <p:sp>
        <p:nvSpPr>
          <p:cNvPr id="11" name="PA_库_文本框 10"/>
          <p:cNvSpPr txBox="1"/>
          <p:nvPr>
            <p:custDataLst>
              <p:tags r:id="rId1"/>
            </p:custDataLst>
          </p:nvPr>
        </p:nvSpPr>
        <p:spPr>
          <a:xfrm>
            <a:off x="2042947" y="2636314"/>
            <a:ext cx="81061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Adobe Gothic Std B" pitchFamily="34" charset="-128"/>
                <a:ea typeface="Adobe Gothic Std B" pitchFamily="34" charset="-128"/>
                <a:cs typeface="+mn-ea"/>
                <a:sym typeface="+mn-lt"/>
              </a:rPr>
              <a:t>THANKS</a:t>
            </a:r>
            <a:endParaRPr lang="zh-CN" altLang="en-US" sz="13800" dirty="0">
              <a:solidFill>
                <a:schemeClr val="bg1"/>
              </a:solidFill>
              <a:latin typeface="Adobe Gothic Std B" pitchFamily="34" charset="-128"/>
              <a:cs typeface="+mn-ea"/>
              <a:sym typeface="+mn-lt"/>
            </a:endParaRPr>
          </a:p>
        </p:txBody>
      </p:sp>
      <p:sp>
        <p:nvSpPr>
          <p:cNvPr id="2" name="PA_库_文本框 1"/>
          <p:cNvSpPr txBox="1"/>
          <p:nvPr>
            <p:custDataLst>
              <p:tags r:id="rId2"/>
            </p:custDataLst>
          </p:nvPr>
        </p:nvSpPr>
        <p:spPr>
          <a:xfrm>
            <a:off x="2539899" y="4394334"/>
            <a:ext cx="712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32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7319968"/>
          </a:xfrm>
          <a:prstGeom prst="rect">
            <a:avLst/>
          </a:prstGeom>
        </p:spPr>
      </p:pic>
      <p:sp>
        <p:nvSpPr>
          <p:cNvPr id="6" name="PA_库_文本框 5"/>
          <p:cNvSpPr txBox="1"/>
          <p:nvPr>
            <p:custDataLst>
              <p:tags r:id="rId1"/>
            </p:custDataLst>
          </p:nvPr>
        </p:nvSpPr>
        <p:spPr>
          <a:xfrm>
            <a:off x="1" y="4900039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>
                <a:solidFill>
                  <a:schemeClr val="bg1"/>
                </a:solidFill>
                <a:cs typeface="+mn-ea"/>
                <a:sym typeface="+mn-lt"/>
              </a:rPr>
              <a:t>CONT       ENTS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8" name="PA_库_直接连接符 7"/>
          <p:cNvCxnSpPr/>
          <p:nvPr>
            <p:custDataLst>
              <p:tags r:id="rId2"/>
            </p:custDataLst>
          </p:nvPr>
        </p:nvCxnSpPr>
        <p:spPr>
          <a:xfrm flipV="1">
            <a:off x="1292772" y="3689131"/>
            <a:ext cx="0" cy="1324303"/>
          </a:xfrm>
          <a:prstGeom prst="line">
            <a:avLst/>
          </a:prstGeom>
          <a:ln>
            <a:solidFill>
              <a:srgbClr val="FF3C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A_库_直接连接符 8"/>
          <p:cNvCxnSpPr/>
          <p:nvPr>
            <p:custDataLst>
              <p:tags r:id="rId3"/>
            </p:custDataLst>
          </p:nvPr>
        </p:nvCxnSpPr>
        <p:spPr>
          <a:xfrm flipV="1">
            <a:off x="3132083" y="2334126"/>
            <a:ext cx="0" cy="2679309"/>
          </a:xfrm>
          <a:prstGeom prst="line">
            <a:avLst/>
          </a:prstGeom>
          <a:ln>
            <a:solidFill>
              <a:srgbClr val="FF3C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库_直接连接符 9"/>
          <p:cNvCxnSpPr/>
          <p:nvPr>
            <p:custDataLst>
              <p:tags r:id="rId4"/>
            </p:custDataLst>
          </p:nvPr>
        </p:nvCxnSpPr>
        <p:spPr>
          <a:xfrm flipV="1">
            <a:off x="9122979" y="3689131"/>
            <a:ext cx="0" cy="1324303"/>
          </a:xfrm>
          <a:prstGeom prst="line">
            <a:avLst/>
          </a:prstGeom>
          <a:ln>
            <a:solidFill>
              <a:srgbClr val="FF3C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库_直接连接符 10"/>
          <p:cNvCxnSpPr/>
          <p:nvPr>
            <p:custDataLst>
              <p:tags r:id="rId5"/>
            </p:custDataLst>
          </p:nvPr>
        </p:nvCxnSpPr>
        <p:spPr>
          <a:xfrm flipV="1">
            <a:off x="10983310" y="1588168"/>
            <a:ext cx="0" cy="3425267"/>
          </a:xfrm>
          <a:prstGeom prst="line">
            <a:avLst/>
          </a:prstGeom>
          <a:ln>
            <a:solidFill>
              <a:srgbClr val="FF3C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A_库_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8334" y="2746827"/>
            <a:ext cx="2428875" cy="1364345"/>
          </a:xfrm>
          <a:prstGeom prst="rect">
            <a:avLst/>
          </a:prstGeom>
        </p:spPr>
      </p:pic>
      <p:pic>
        <p:nvPicPr>
          <p:cNvPr id="13" name="PA_库_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917645" y="1387295"/>
            <a:ext cx="2428875" cy="1364345"/>
          </a:xfrm>
          <a:prstGeom prst="rect">
            <a:avLst/>
          </a:prstGeom>
        </p:spPr>
      </p:pic>
      <p:pic>
        <p:nvPicPr>
          <p:cNvPr id="14" name="PA_库_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911745" y="2754118"/>
            <a:ext cx="2428875" cy="1364345"/>
          </a:xfrm>
          <a:prstGeom prst="rect">
            <a:avLst/>
          </a:prstGeom>
        </p:spPr>
      </p:pic>
      <p:pic>
        <p:nvPicPr>
          <p:cNvPr id="15" name="PA_库_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763125" y="539808"/>
            <a:ext cx="2428875" cy="1364345"/>
          </a:xfrm>
          <a:prstGeom prst="rect">
            <a:avLst/>
          </a:prstGeom>
        </p:spPr>
      </p:pic>
      <p:sp>
        <p:nvSpPr>
          <p:cNvPr id="17" name="PA_库_形状 143"/>
          <p:cNvSpPr/>
          <p:nvPr>
            <p:custDataLst>
              <p:tags r:id="rId10"/>
            </p:custDataLst>
          </p:nvPr>
        </p:nvSpPr>
        <p:spPr>
          <a:xfrm>
            <a:off x="1121988" y="2425108"/>
            <a:ext cx="545022" cy="688458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90000"/>
              </a:lnSpc>
              <a:defRPr sz="8900" spc="0">
                <a:solidFill>
                  <a:srgbClr val="ABBFD8"/>
                </a:solidFill>
                <a:latin typeface="Brownhill Script"/>
                <a:ea typeface="Brownhill Script"/>
                <a:cs typeface="Brownhill Script"/>
                <a:sym typeface="Brownhill Script"/>
              </a:defRPr>
            </a:lvl1pPr>
          </a:lstStyle>
          <a:p>
            <a:pPr defTabSz="410845" hangingPunct="0"/>
            <a:r>
              <a:rPr sz="4450" kern="0" dirty="0">
                <a:solidFill>
                  <a:srgbClr val="FF3C06"/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</a:p>
        </p:txBody>
      </p:sp>
      <p:sp>
        <p:nvSpPr>
          <p:cNvPr id="18" name="Shape 144"/>
          <p:cNvSpPr/>
          <p:nvPr/>
        </p:nvSpPr>
        <p:spPr>
          <a:xfrm>
            <a:off x="1499852" y="2467515"/>
            <a:ext cx="616900" cy="1919101"/>
          </a:xfrm>
          <a:prstGeom prst="rect">
            <a:avLst/>
          </a:prstGeom>
          <a:ln w="12700">
            <a:miter lim="400000"/>
          </a:ln>
        </p:spPr>
        <p:txBody>
          <a:bodyPr vert="eaVert" wrap="square"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2400" kern="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游戏总体结构</a:t>
            </a:r>
          </a:p>
          <a:p>
            <a:pPr defTabSz="410845" hangingPunct="0"/>
            <a:endParaRPr lang="zh-CN" altLang="en-US" sz="2400" kern="0" dirty="0"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20" name="PA_库_形状 143"/>
          <p:cNvSpPr/>
          <p:nvPr>
            <p:custDataLst>
              <p:tags r:id="rId11"/>
            </p:custDataLst>
          </p:nvPr>
        </p:nvSpPr>
        <p:spPr>
          <a:xfrm>
            <a:off x="2953064" y="1104793"/>
            <a:ext cx="545022" cy="688458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90000"/>
              </a:lnSpc>
              <a:defRPr sz="8900" spc="0">
                <a:solidFill>
                  <a:srgbClr val="ABBFD8"/>
                </a:solidFill>
                <a:latin typeface="Brownhill Script"/>
                <a:ea typeface="Brownhill Script"/>
                <a:cs typeface="Brownhill Script"/>
                <a:sym typeface="Brownhill Script"/>
              </a:defRPr>
            </a:lvl1pPr>
          </a:lstStyle>
          <a:p>
            <a:pPr defTabSz="410845" hangingPunct="0"/>
            <a:r>
              <a:rPr lang="en-US" altLang="zh-CN" sz="4450" kern="0" dirty="0">
                <a:solidFill>
                  <a:srgbClr val="FF3C06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sz="4450" kern="0" dirty="0">
                <a:solidFill>
                  <a:srgbClr val="FF3C06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</a:p>
        </p:txBody>
      </p:sp>
      <p:sp>
        <p:nvSpPr>
          <p:cNvPr id="21" name="PA_库_形状 144"/>
          <p:cNvSpPr/>
          <p:nvPr>
            <p:custDataLst>
              <p:tags r:id="rId12"/>
            </p:custDataLst>
          </p:nvPr>
        </p:nvSpPr>
        <p:spPr>
          <a:xfrm>
            <a:off x="3474044" y="1142531"/>
            <a:ext cx="330668" cy="2103934"/>
          </a:xfrm>
          <a:prstGeom prst="rect">
            <a:avLst/>
          </a:prstGeom>
          <a:ln w="12700">
            <a:miter lim="400000"/>
          </a:ln>
        </p:spPr>
        <p:txBody>
          <a:bodyPr vert="eaVert" wrap="square"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2400" kern="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游戏界面介绍</a:t>
            </a:r>
            <a:endParaRPr sz="2400" kern="0" dirty="0"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25" name="PA_库_形状 143"/>
          <p:cNvSpPr/>
          <p:nvPr>
            <p:custDataLst>
              <p:tags r:id="rId13"/>
            </p:custDataLst>
          </p:nvPr>
        </p:nvSpPr>
        <p:spPr>
          <a:xfrm>
            <a:off x="8950481" y="2429777"/>
            <a:ext cx="545022" cy="688458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90000"/>
              </a:lnSpc>
              <a:defRPr sz="8900" spc="0">
                <a:solidFill>
                  <a:srgbClr val="ABBFD8"/>
                </a:solidFill>
                <a:latin typeface="Brownhill Script"/>
                <a:ea typeface="Brownhill Script"/>
                <a:cs typeface="Brownhill Script"/>
                <a:sym typeface="Brownhill Script"/>
              </a:defRPr>
            </a:lvl1pPr>
          </a:lstStyle>
          <a:p>
            <a:pPr defTabSz="410845" hangingPunct="0"/>
            <a:r>
              <a:rPr lang="en-US" altLang="zh-CN" sz="4450" kern="0" dirty="0">
                <a:solidFill>
                  <a:srgbClr val="FF3C06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sz="4450" kern="0" dirty="0">
                <a:solidFill>
                  <a:srgbClr val="FF3C06"/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</a:p>
        </p:txBody>
      </p:sp>
      <p:sp>
        <p:nvSpPr>
          <p:cNvPr id="26" name="Shape 144"/>
          <p:cNvSpPr/>
          <p:nvPr/>
        </p:nvSpPr>
        <p:spPr>
          <a:xfrm>
            <a:off x="9457611" y="2467515"/>
            <a:ext cx="358368" cy="2103934"/>
          </a:xfrm>
          <a:prstGeom prst="rect">
            <a:avLst/>
          </a:prstGeom>
          <a:ln w="12700">
            <a:miter lim="400000"/>
          </a:ln>
        </p:spPr>
        <p:txBody>
          <a:bodyPr vert="eaVert" wrap="square"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2400" kern="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游戏特色</a:t>
            </a:r>
            <a:endParaRPr sz="2400" kern="0" dirty="0"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27" name="PA_库_形状 143"/>
          <p:cNvSpPr/>
          <p:nvPr>
            <p:custDataLst>
              <p:tags r:id="rId14"/>
            </p:custDataLst>
          </p:nvPr>
        </p:nvSpPr>
        <p:spPr>
          <a:xfrm>
            <a:off x="10813264" y="266604"/>
            <a:ext cx="72200" cy="688458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ct val="90000"/>
              </a:lnSpc>
              <a:defRPr sz="8900" spc="0">
                <a:solidFill>
                  <a:srgbClr val="ABBFD8"/>
                </a:solidFill>
                <a:latin typeface="Brownhill Script"/>
                <a:ea typeface="Brownhill Script"/>
                <a:cs typeface="Brownhill Script"/>
                <a:sym typeface="Brownhill Script"/>
              </a:defRPr>
            </a:lvl1pPr>
          </a:lstStyle>
          <a:p>
            <a:pPr defTabSz="410845" hangingPunct="0"/>
            <a:endParaRPr sz="4450" kern="0" dirty="0">
              <a:solidFill>
                <a:srgbClr val="FF3C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PA_库_形状 144"/>
          <p:cNvSpPr/>
          <p:nvPr>
            <p:custDataLst>
              <p:tags r:id="rId15"/>
            </p:custDataLst>
          </p:nvPr>
        </p:nvSpPr>
        <p:spPr>
          <a:xfrm>
            <a:off x="11353191" y="304342"/>
            <a:ext cx="292773" cy="2103934"/>
          </a:xfrm>
          <a:prstGeom prst="rect">
            <a:avLst/>
          </a:prstGeom>
          <a:ln w="12700">
            <a:miter lim="400000"/>
          </a:ln>
        </p:spPr>
        <p:txBody>
          <a:bodyPr vert="eaVert" wrap="square"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endParaRPr sz="1850" kern="0" dirty="0">
              <a:cs typeface="+mn-ea"/>
              <a:sym typeface="+mn-lt"/>
            </a:endParaRPr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400323" y="3604846"/>
            <a:ext cx="3112668" cy="2785678"/>
            <a:chOff x="5383215" y="3433770"/>
            <a:chExt cx="3008314" cy="2692404"/>
          </a:xfrm>
        </p:grpSpPr>
        <p:grpSp>
          <p:nvGrpSpPr>
            <p:cNvPr id="24" name="Group 205"/>
            <p:cNvGrpSpPr>
              <a:grpSpLocks/>
            </p:cNvGrpSpPr>
            <p:nvPr/>
          </p:nvGrpSpPr>
          <p:grpSpPr bwMode="auto">
            <a:xfrm>
              <a:off x="5694363" y="3752855"/>
              <a:ext cx="2630488" cy="2105027"/>
              <a:chOff x="3587" y="2364"/>
              <a:chExt cx="1657" cy="1326"/>
            </a:xfrm>
          </p:grpSpPr>
          <p:sp>
            <p:nvSpPr>
              <p:cNvPr id="230" name="Oval 5"/>
              <p:cNvSpPr>
                <a:spLocks noChangeArrowheads="1"/>
              </p:cNvSpPr>
              <p:nvPr/>
            </p:nvSpPr>
            <p:spPr bwMode="auto">
              <a:xfrm>
                <a:off x="3804" y="2416"/>
                <a:ext cx="1136" cy="1135"/>
              </a:xfrm>
              <a:prstGeom prst="ellipse">
                <a:avLst/>
              </a:prstGeom>
              <a:solidFill>
                <a:srgbClr val="5BD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31" name="Freeform 6"/>
              <p:cNvSpPr>
                <a:spLocks/>
              </p:cNvSpPr>
              <p:nvPr/>
            </p:nvSpPr>
            <p:spPr bwMode="auto">
              <a:xfrm>
                <a:off x="4771" y="2693"/>
                <a:ext cx="23" cy="3"/>
              </a:xfrm>
              <a:custGeom>
                <a:avLst/>
                <a:gdLst>
                  <a:gd name="T0" fmla="*/ 18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5 w 14"/>
                  <a:gd name="T7" fmla="*/ 2 h 2"/>
                  <a:gd name="T8" fmla="*/ 18 w 14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1" y="0"/>
                    </a:move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2"/>
                      <a:pt x="6" y="1"/>
                      <a:pt x="9" y="1"/>
                    </a:cubicBezTo>
                    <a:cubicBezTo>
                      <a:pt x="12" y="0"/>
                      <a:pt x="14" y="0"/>
                      <a:pt x="11" y="0"/>
                    </a:cubicBezTo>
                  </a:path>
                </a:pathLst>
              </a:custGeom>
              <a:solidFill>
                <a:srgbClr val="FDC1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2" name="Freeform 7"/>
              <p:cNvSpPr>
                <a:spLocks/>
              </p:cNvSpPr>
              <p:nvPr/>
            </p:nvSpPr>
            <p:spPr bwMode="auto">
              <a:xfrm>
                <a:off x="3878" y="2529"/>
                <a:ext cx="1052" cy="701"/>
              </a:xfrm>
              <a:custGeom>
                <a:avLst/>
                <a:gdLst>
                  <a:gd name="T0" fmla="*/ 995 w 649"/>
                  <a:gd name="T1" fmla="*/ 189 h 433"/>
                  <a:gd name="T2" fmla="*/ 947 w 649"/>
                  <a:gd name="T3" fmla="*/ 183 h 433"/>
                  <a:gd name="T4" fmla="*/ 901 w 649"/>
                  <a:gd name="T5" fmla="*/ 168 h 433"/>
                  <a:gd name="T6" fmla="*/ 893 w 649"/>
                  <a:gd name="T7" fmla="*/ 165 h 433"/>
                  <a:gd name="T8" fmla="*/ 893 w 649"/>
                  <a:gd name="T9" fmla="*/ 165 h 433"/>
                  <a:gd name="T10" fmla="*/ 799 w 649"/>
                  <a:gd name="T11" fmla="*/ 164 h 433"/>
                  <a:gd name="T12" fmla="*/ 682 w 649"/>
                  <a:gd name="T13" fmla="*/ 100 h 433"/>
                  <a:gd name="T14" fmla="*/ 656 w 649"/>
                  <a:gd name="T15" fmla="*/ 63 h 433"/>
                  <a:gd name="T16" fmla="*/ 553 w 649"/>
                  <a:gd name="T17" fmla="*/ 62 h 433"/>
                  <a:gd name="T18" fmla="*/ 556 w 649"/>
                  <a:gd name="T19" fmla="*/ 40 h 433"/>
                  <a:gd name="T20" fmla="*/ 559 w 649"/>
                  <a:gd name="T21" fmla="*/ 18 h 433"/>
                  <a:gd name="T22" fmla="*/ 546 w 649"/>
                  <a:gd name="T23" fmla="*/ 10 h 433"/>
                  <a:gd name="T24" fmla="*/ 532 w 649"/>
                  <a:gd name="T25" fmla="*/ 0 h 433"/>
                  <a:gd name="T26" fmla="*/ 464 w 649"/>
                  <a:gd name="T27" fmla="*/ 21 h 433"/>
                  <a:gd name="T28" fmla="*/ 332 w 649"/>
                  <a:gd name="T29" fmla="*/ 60 h 433"/>
                  <a:gd name="T30" fmla="*/ 250 w 649"/>
                  <a:gd name="T31" fmla="*/ 105 h 433"/>
                  <a:gd name="T32" fmla="*/ 170 w 649"/>
                  <a:gd name="T33" fmla="*/ 176 h 433"/>
                  <a:gd name="T34" fmla="*/ 58 w 649"/>
                  <a:gd name="T35" fmla="*/ 253 h 433"/>
                  <a:gd name="T36" fmla="*/ 15 w 649"/>
                  <a:gd name="T37" fmla="*/ 319 h 433"/>
                  <a:gd name="T38" fmla="*/ 58 w 649"/>
                  <a:gd name="T39" fmla="*/ 379 h 433"/>
                  <a:gd name="T40" fmla="*/ 78 w 649"/>
                  <a:gd name="T41" fmla="*/ 440 h 433"/>
                  <a:gd name="T42" fmla="*/ 79 w 649"/>
                  <a:gd name="T43" fmla="*/ 468 h 433"/>
                  <a:gd name="T44" fmla="*/ 79 w 649"/>
                  <a:gd name="T45" fmla="*/ 474 h 433"/>
                  <a:gd name="T46" fmla="*/ 84 w 649"/>
                  <a:gd name="T47" fmla="*/ 489 h 433"/>
                  <a:gd name="T48" fmla="*/ 84 w 649"/>
                  <a:gd name="T49" fmla="*/ 492 h 433"/>
                  <a:gd name="T50" fmla="*/ 97 w 649"/>
                  <a:gd name="T51" fmla="*/ 513 h 433"/>
                  <a:gd name="T52" fmla="*/ 128 w 649"/>
                  <a:gd name="T53" fmla="*/ 550 h 433"/>
                  <a:gd name="T54" fmla="*/ 198 w 649"/>
                  <a:gd name="T55" fmla="*/ 635 h 433"/>
                  <a:gd name="T56" fmla="*/ 232 w 649"/>
                  <a:gd name="T57" fmla="*/ 675 h 433"/>
                  <a:gd name="T58" fmla="*/ 246 w 649"/>
                  <a:gd name="T59" fmla="*/ 690 h 433"/>
                  <a:gd name="T60" fmla="*/ 248 w 649"/>
                  <a:gd name="T61" fmla="*/ 691 h 433"/>
                  <a:gd name="T62" fmla="*/ 258 w 649"/>
                  <a:gd name="T63" fmla="*/ 695 h 433"/>
                  <a:gd name="T64" fmla="*/ 261 w 649"/>
                  <a:gd name="T65" fmla="*/ 696 h 433"/>
                  <a:gd name="T66" fmla="*/ 285 w 649"/>
                  <a:gd name="T67" fmla="*/ 695 h 433"/>
                  <a:gd name="T68" fmla="*/ 295 w 649"/>
                  <a:gd name="T69" fmla="*/ 693 h 433"/>
                  <a:gd name="T70" fmla="*/ 298 w 649"/>
                  <a:gd name="T71" fmla="*/ 693 h 433"/>
                  <a:gd name="T72" fmla="*/ 355 w 649"/>
                  <a:gd name="T73" fmla="*/ 685 h 433"/>
                  <a:gd name="T74" fmla="*/ 528 w 649"/>
                  <a:gd name="T75" fmla="*/ 701 h 433"/>
                  <a:gd name="T76" fmla="*/ 528 w 649"/>
                  <a:gd name="T77" fmla="*/ 701 h 433"/>
                  <a:gd name="T78" fmla="*/ 528 w 649"/>
                  <a:gd name="T79" fmla="*/ 701 h 433"/>
                  <a:gd name="T80" fmla="*/ 587 w 649"/>
                  <a:gd name="T81" fmla="*/ 654 h 433"/>
                  <a:gd name="T82" fmla="*/ 755 w 649"/>
                  <a:gd name="T83" fmla="*/ 627 h 433"/>
                  <a:gd name="T84" fmla="*/ 796 w 649"/>
                  <a:gd name="T85" fmla="*/ 627 h 433"/>
                  <a:gd name="T86" fmla="*/ 820 w 649"/>
                  <a:gd name="T87" fmla="*/ 627 h 433"/>
                  <a:gd name="T88" fmla="*/ 830 w 649"/>
                  <a:gd name="T89" fmla="*/ 623 h 433"/>
                  <a:gd name="T90" fmla="*/ 833 w 649"/>
                  <a:gd name="T91" fmla="*/ 622 h 433"/>
                  <a:gd name="T92" fmla="*/ 838 w 649"/>
                  <a:gd name="T93" fmla="*/ 618 h 433"/>
                  <a:gd name="T94" fmla="*/ 840 w 649"/>
                  <a:gd name="T95" fmla="*/ 618 h 433"/>
                  <a:gd name="T96" fmla="*/ 841 w 649"/>
                  <a:gd name="T97" fmla="*/ 617 h 433"/>
                  <a:gd name="T98" fmla="*/ 851 w 649"/>
                  <a:gd name="T99" fmla="*/ 605 h 433"/>
                  <a:gd name="T100" fmla="*/ 853 w 649"/>
                  <a:gd name="T101" fmla="*/ 604 h 433"/>
                  <a:gd name="T102" fmla="*/ 862 w 649"/>
                  <a:gd name="T103" fmla="*/ 588 h 433"/>
                  <a:gd name="T104" fmla="*/ 866 w 649"/>
                  <a:gd name="T105" fmla="*/ 581 h 433"/>
                  <a:gd name="T106" fmla="*/ 872 w 649"/>
                  <a:gd name="T107" fmla="*/ 565 h 433"/>
                  <a:gd name="T108" fmla="*/ 882 w 649"/>
                  <a:gd name="T109" fmla="*/ 533 h 433"/>
                  <a:gd name="T110" fmla="*/ 916 w 649"/>
                  <a:gd name="T111" fmla="*/ 448 h 433"/>
                  <a:gd name="T112" fmla="*/ 1052 w 649"/>
                  <a:gd name="T113" fmla="*/ 346 h 433"/>
                  <a:gd name="T114" fmla="*/ 995 w 649"/>
                  <a:gd name="T115" fmla="*/ 189 h 43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649" h="433">
                    <a:moveTo>
                      <a:pt x="614" y="117"/>
                    </a:moveTo>
                    <a:cubicBezTo>
                      <a:pt x="604" y="116"/>
                      <a:pt x="594" y="115"/>
                      <a:pt x="584" y="113"/>
                    </a:cubicBezTo>
                    <a:cubicBezTo>
                      <a:pt x="575" y="111"/>
                      <a:pt x="566" y="108"/>
                      <a:pt x="556" y="104"/>
                    </a:cubicBezTo>
                    <a:cubicBezTo>
                      <a:pt x="556" y="104"/>
                      <a:pt x="554" y="103"/>
                      <a:pt x="551" y="102"/>
                    </a:cubicBezTo>
                    <a:cubicBezTo>
                      <a:pt x="551" y="102"/>
                      <a:pt x="551" y="102"/>
                      <a:pt x="551" y="102"/>
                    </a:cubicBezTo>
                    <a:cubicBezTo>
                      <a:pt x="531" y="105"/>
                      <a:pt x="514" y="106"/>
                      <a:pt x="493" y="101"/>
                    </a:cubicBezTo>
                    <a:cubicBezTo>
                      <a:pt x="466" y="93"/>
                      <a:pt x="443" y="80"/>
                      <a:pt x="421" y="62"/>
                    </a:cubicBezTo>
                    <a:cubicBezTo>
                      <a:pt x="413" y="56"/>
                      <a:pt x="408" y="48"/>
                      <a:pt x="405" y="39"/>
                    </a:cubicBezTo>
                    <a:cubicBezTo>
                      <a:pt x="383" y="37"/>
                      <a:pt x="362" y="37"/>
                      <a:pt x="341" y="38"/>
                    </a:cubicBezTo>
                    <a:cubicBezTo>
                      <a:pt x="334" y="38"/>
                      <a:pt x="339" y="31"/>
                      <a:pt x="343" y="25"/>
                    </a:cubicBezTo>
                    <a:cubicBezTo>
                      <a:pt x="347" y="18"/>
                      <a:pt x="352" y="11"/>
                      <a:pt x="345" y="11"/>
                    </a:cubicBezTo>
                    <a:cubicBezTo>
                      <a:pt x="343" y="12"/>
                      <a:pt x="340" y="9"/>
                      <a:pt x="337" y="6"/>
                    </a:cubicBezTo>
                    <a:cubicBezTo>
                      <a:pt x="334" y="3"/>
                      <a:pt x="331" y="0"/>
                      <a:pt x="328" y="0"/>
                    </a:cubicBezTo>
                    <a:cubicBezTo>
                      <a:pt x="329" y="0"/>
                      <a:pt x="289" y="12"/>
                      <a:pt x="286" y="13"/>
                    </a:cubicBezTo>
                    <a:cubicBezTo>
                      <a:pt x="261" y="18"/>
                      <a:pt x="229" y="28"/>
                      <a:pt x="205" y="37"/>
                    </a:cubicBezTo>
                    <a:cubicBezTo>
                      <a:pt x="203" y="39"/>
                      <a:pt x="156" y="63"/>
                      <a:pt x="154" y="65"/>
                    </a:cubicBezTo>
                    <a:cubicBezTo>
                      <a:pt x="135" y="81"/>
                      <a:pt x="123" y="93"/>
                      <a:pt x="105" y="109"/>
                    </a:cubicBezTo>
                    <a:cubicBezTo>
                      <a:pt x="83" y="127"/>
                      <a:pt x="57" y="137"/>
                      <a:pt x="36" y="156"/>
                    </a:cubicBezTo>
                    <a:cubicBezTo>
                      <a:pt x="31" y="161"/>
                      <a:pt x="15" y="193"/>
                      <a:pt x="9" y="197"/>
                    </a:cubicBezTo>
                    <a:cubicBezTo>
                      <a:pt x="0" y="211"/>
                      <a:pt x="48" y="222"/>
                      <a:pt x="36" y="234"/>
                    </a:cubicBezTo>
                    <a:cubicBezTo>
                      <a:pt x="44" y="245"/>
                      <a:pt x="48" y="258"/>
                      <a:pt x="48" y="272"/>
                    </a:cubicBezTo>
                    <a:cubicBezTo>
                      <a:pt x="48" y="277"/>
                      <a:pt x="48" y="283"/>
                      <a:pt x="49" y="289"/>
                    </a:cubicBezTo>
                    <a:cubicBezTo>
                      <a:pt x="49" y="290"/>
                      <a:pt x="49" y="292"/>
                      <a:pt x="49" y="293"/>
                    </a:cubicBezTo>
                    <a:cubicBezTo>
                      <a:pt x="50" y="296"/>
                      <a:pt x="51" y="299"/>
                      <a:pt x="52" y="302"/>
                    </a:cubicBezTo>
                    <a:cubicBezTo>
                      <a:pt x="52" y="303"/>
                      <a:pt x="52" y="303"/>
                      <a:pt x="52" y="304"/>
                    </a:cubicBezTo>
                    <a:cubicBezTo>
                      <a:pt x="55" y="309"/>
                      <a:pt x="60" y="317"/>
                      <a:pt x="60" y="317"/>
                    </a:cubicBezTo>
                    <a:cubicBezTo>
                      <a:pt x="66" y="325"/>
                      <a:pt x="73" y="332"/>
                      <a:pt x="79" y="340"/>
                    </a:cubicBezTo>
                    <a:cubicBezTo>
                      <a:pt x="93" y="357"/>
                      <a:pt x="107" y="375"/>
                      <a:pt x="122" y="392"/>
                    </a:cubicBezTo>
                    <a:cubicBezTo>
                      <a:pt x="129" y="401"/>
                      <a:pt x="136" y="409"/>
                      <a:pt x="143" y="417"/>
                    </a:cubicBezTo>
                    <a:cubicBezTo>
                      <a:pt x="146" y="420"/>
                      <a:pt x="149" y="423"/>
                      <a:pt x="152" y="426"/>
                    </a:cubicBezTo>
                    <a:cubicBezTo>
                      <a:pt x="152" y="426"/>
                      <a:pt x="152" y="427"/>
                      <a:pt x="153" y="427"/>
                    </a:cubicBezTo>
                    <a:cubicBezTo>
                      <a:pt x="154" y="428"/>
                      <a:pt x="157" y="429"/>
                      <a:pt x="159" y="429"/>
                    </a:cubicBezTo>
                    <a:cubicBezTo>
                      <a:pt x="160" y="430"/>
                      <a:pt x="160" y="430"/>
                      <a:pt x="161" y="430"/>
                    </a:cubicBezTo>
                    <a:cubicBezTo>
                      <a:pt x="166" y="430"/>
                      <a:pt x="174" y="429"/>
                      <a:pt x="176" y="429"/>
                    </a:cubicBezTo>
                    <a:cubicBezTo>
                      <a:pt x="178" y="429"/>
                      <a:pt x="180" y="429"/>
                      <a:pt x="182" y="428"/>
                    </a:cubicBezTo>
                    <a:cubicBezTo>
                      <a:pt x="183" y="428"/>
                      <a:pt x="184" y="428"/>
                      <a:pt x="184" y="428"/>
                    </a:cubicBezTo>
                    <a:cubicBezTo>
                      <a:pt x="196" y="426"/>
                      <a:pt x="207" y="425"/>
                      <a:pt x="219" y="423"/>
                    </a:cubicBezTo>
                    <a:cubicBezTo>
                      <a:pt x="255" y="419"/>
                      <a:pt x="291" y="424"/>
                      <a:pt x="326" y="433"/>
                    </a:cubicBezTo>
                    <a:cubicBezTo>
                      <a:pt x="326" y="433"/>
                      <a:pt x="326" y="433"/>
                      <a:pt x="326" y="433"/>
                    </a:cubicBezTo>
                    <a:cubicBezTo>
                      <a:pt x="325" y="432"/>
                      <a:pt x="324" y="432"/>
                      <a:pt x="326" y="433"/>
                    </a:cubicBezTo>
                    <a:cubicBezTo>
                      <a:pt x="336" y="422"/>
                      <a:pt x="352" y="410"/>
                      <a:pt x="362" y="404"/>
                    </a:cubicBezTo>
                    <a:cubicBezTo>
                      <a:pt x="393" y="385"/>
                      <a:pt x="430" y="386"/>
                      <a:pt x="466" y="387"/>
                    </a:cubicBezTo>
                    <a:cubicBezTo>
                      <a:pt x="474" y="387"/>
                      <a:pt x="483" y="387"/>
                      <a:pt x="491" y="387"/>
                    </a:cubicBezTo>
                    <a:cubicBezTo>
                      <a:pt x="496" y="387"/>
                      <a:pt x="501" y="387"/>
                      <a:pt x="506" y="387"/>
                    </a:cubicBezTo>
                    <a:cubicBezTo>
                      <a:pt x="507" y="386"/>
                      <a:pt x="509" y="386"/>
                      <a:pt x="512" y="385"/>
                    </a:cubicBezTo>
                    <a:cubicBezTo>
                      <a:pt x="513" y="385"/>
                      <a:pt x="514" y="384"/>
                      <a:pt x="514" y="384"/>
                    </a:cubicBezTo>
                    <a:cubicBezTo>
                      <a:pt x="516" y="383"/>
                      <a:pt x="517" y="382"/>
                      <a:pt x="517" y="382"/>
                    </a:cubicBezTo>
                    <a:cubicBezTo>
                      <a:pt x="518" y="382"/>
                      <a:pt x="518" y="382"/>
                      <a:pt x="518" y="382"/>
                    </a:cubicBezTo>
                    <a:cubicBezTo>
                      <a:pt x="519" y="381"/>
                      <a:pt x="519" y="381"/>
                      <a:pt x="519" y="381"/>
                    </a:cubicBezTo>
                    <a:cubicBezTo>
                      <a:pt x="521" y="379"/>
                      <a:pt x="523" y="376"/>
                      <a:pt x="525" y="374"/>
                    </a:cubicBezTo>
                    <a:cubicBezTo>
                      <a:pt x="525" y="374"/>
                      <a:pt x="526" y="373"/>
                      <a:pt x="526" y="373"/>
                    </a:cubicBezTo>
                    <a:cubicBezTo>
                      <a:pt x="528" y="369"/>
                      <a:pt x="530" y="366"/>
                      <a:pt x="532" y="363"/>
                    </a:cubicBezTo>
                    <a:cubicBezTo>
                      <a:pt x="534" y="360"/>
                      <a:pt x="539" y="344"/>
                      <a:pt x="534" y="359"/>
                    </a:cubicBezTo>
                    <a:cubicBezTo>
                      <a:pt x="535" y="356"/>
                      <a:pt x="537" y="352"/>
                      <a:pt x="538" y="349"/>
                    </a:cubicBezTo>
                    <a:cubicBezTo>
                      <a:pt x="540" y="342"/>
                      <a:pt x="542" y="335"/>
                      <a:pt x="544" y="329"/>
                    </a:cubicBezTo>
                    <a:cubicBezTo>
                      <a:pt x="549" y="311"/>
                      <a:pt x="555" y="293"/>
                      <a:pt x="565" y="277"/>
                    </a:cubicBezTo>
                    <a:cubicBezTo>
                      <a:pt x="585" y="245"/>
                      <a:pt x="615" y="228"/>
                      <a:pt x="649" y="214"/>
                    </a:cubicBezTo>
                    <a:cubicBezTo>
                      <a:pt x="642" y="179"/>
                      <a:pt x="630" y="147"/>
                      <a:pt x="614" y="117"/>
                    </a:cubicBezTo>
                  </a:path>
                </a:pathLst>
              </a:custGeom>
              <a:solidFill>
                <a:srgbClr val="A0E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3" name="Freeform 8"/>
              <p:cNvSpPr>
                <a:spLocks noEditPoints="1"/>
              </p:cNvSpPr>
              <p:nvPr/>
            </p:nvSpPr>
            <p:spPr bwMode="auto">
              <a:xfrm>
                <a:off x="3797" y="2409"/>
                <a:ext cx="1149" cy="1148"/>
              </a:xfrm>
              <a:custGeom>
                <a:avLst/>
                <a:gdLst>
                  <a:gd name="T0" fmla="*/ 0 w 709"/>
                  <a:gd name="T1" fmla="*/ 573 h 709"/>
                  <a:gd name="T2" fmla="*/ 1149 w 709"/>
                  <a:gd name="T3" fmla="*/ 573 h 709"/>
                  <a:gd name="T4" fmla="*/ 274 w 709"/>
                  <a:gd name="T5" fmla="*/ 489 h 709"/>
                  <a:gd name="T6" fmla="*/ 204 w 709"/>
                  <a:gd name="T7" fmla="*/ 471 h 709"/>
                  <a:gd name="T8" fmla="*/ 160 w 709"/>
                  <a:gd name="T9" fmla="*/ 340 h 709"/>
                  <a:gd name="T10" fmla="*/ 162 w 709"/>
                  <a:gd name="T11" fmla="*/ 209 h 709"/>
                  <a:gd name="T12" fmla="*/ 668 w 709"/>
                  <a:gd name="T13" fmla="*/ 32 h 709"/>
                  <a:gd name="T14" fmla="*/ 626 w 709"/>
                  <a:gd name="T15" fmla="*/ 78 h 709"/>
                  <a:gd name="T16" fmla="*/ 561 w 709"/>
                  <a:gd name="T17" fmla="*/ 104 h 709"/>
                  <a:gd name="T18" fmla="*/ 532 w 709"/>
                  <a:gd name="T19" fmla="*/ 254 h 709"/>
                  <a:gd name="T20" fmla="*/ 421 w 709"/>
                  <a:gd name="T21" fmla="*/ 382 h 709"/>
                  <a:gd name="T22" fmla="*/ 319 w 709"/>
                  <a:gd name="T23" fmla="*/ 397 h 709"/>
                  <a:gd name="T24" fmla="*/ 402 w 709"/>
                  <a:gd name="T25" fmla="*/ 471 h 709"/>
                  <a:gd name="T26" fmla="*/ 410 w 709"/>
                  <a:gd name="T27" fmla="*/ 546 h 709"/>
                  <a:gd name="T28" fmla="*/ 366 w 709"/>
                  <a:gd name="T29" fmla="*/ 534 h 709"/>
                  <a:gd name="T30" fmla="*/ 585 w 709"/>
                  <a:gd name="T31" fmla="*/ 460 h 709"/>
                  <a:gd name="T32" fmla="*/ 606 w 709"/>
                  <a:gd name="T33" fmla="*/ 453 h 709"/>
                  <a:gd name="T34" fmla="*/ 498 w 709"/>
                  <a:gd name="T35" fmla="*/ 445 h 709"/>
                  <a:gd name="T36" fmla="*/ 451 w 709"/>
                  <a:gd name="T37" fmla="*/ 445 h 709"/>
                  <a:gd name="T38" fmla="*/ 509 w 709"/>
                  <a:gd name="T39" fmla="*/ 426 h 709"/>
                  <a:gd name="T40" fmla="*/ 883 w 709"/>
                  <a:gd name="T41" fmla="*/ 687 h 709"/>
                  <a:gd name="T42" fmla="*/ 805 w 709"/>
                  <a:gd name="T43" fmla="*/ 860 h 709"/>
                  <a:gd name="T44" fmla="*/ 677 w 709"/>
                  <a:gd name="T45" fmla="*/ 952 h 709"/>
                  <a:gd name="T46" fmla="*/ 566 w 709"/>
                  <a:gd name="T47" fmla="*/ 1054 h 709"/>
                  <a:gd name="T48" fmla="*/ 483 w 709"/>
                  <a:gd name="T49" fmla="*/ 1002 h 709"/>
                  <a:gd name="T50" fmla="*/ 494 w 709"/>
                  <a:gd name="T51" fmla="*/ 821 h 709"/>
                  <a:gd name="T52" fmla="*/ 421 w 709"/>
                  <a:gd name="T53" fmla="*/ 630 h 709"/>
                  <a:gd name="T54" fmla="*/ 478 w 709"/>
                  <a:gd name="T55" fmla="*/ 508 h 709"/>
                  <a:gd name="T56" fmla="*/ 583 w 709"/>
                  <a:gd name="T57" fmla="*/ 504 h 709"/>
                  <a:gd name="T58" fmla="*/ 762 w 709"/>
                  <a:gd name="T59" fmla="*/ 580 h 709"/>
                  <a:gd name="T60" fmla="*/ 883 w 709"/>
                  <a:gd name="T61" fmla="*/ 687 h 709"/>
                  <a:gd name="T62" fmla="*/ 1052 w 709"/>
                  <a:gd name="T63" fmla="*/ 562 h 709"/>
                  <a:gd name="T64" fmla="*/ 972 w 709"/>
                  <a:gd name="T65" fmla="*/ 424 h 709"/>
                  <a:gd name="T66" fmla="*/ 922 w 709"/>
                  <a:gd name="T67" fmla="*/ 275 h 709"/>
                  <a:gd name="T68" fmla="*/ 930 w 709"/>
                  <a:gd name="T69" fmla="*/ 154 h 709"/>
                  <a:gd name="T70" fmla="*/ 1110 w 709"/>
                  <a:gd name="T71" fmla="*/ 703 h 70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09" h="709">
                    <a:moveTo>
                      <a:pt x="354" y="0"/>
                    </a:moveTo>
                    <a:cubicBezTo>
                      <a:pt x="159" y="0"/>
                      <a:pt x="0" y="159"/>
                      <a:pt x="0" y="354"/>
                    </a:cubicBezTo>
                    <a:cubicBezTo>
                      <a:pt x="0" y="550"/>
                      <a:pt x="159" y="709"/>
                      <a:pt x="354" y="709"/>
                    </a:cubicBezTo>
                    <a:cubicBezTo>
                      <a:pt x="550" y="709"/>
                      <a:pt x="709" y="550"/>
                      <a:pt x="709" y="354"/>
                    </a:cubicBezTo>
                    <a:cubicBezTo>
                      <a:pt x="709" y="159"/>
                      <a:pt x="550" y="0"/>
                      <a:pt x="354" y="0"/>
                    </a:cubicBezTo>
                    <a:moveTo>
                      <a:pt x="169" y="302"/>
                    </a:moveTo>
                    <a:cubicBezTo>
                      <a:pt x="150" y="291"/>
                      <a:pt x="135" y="292"/>
                      <a:pt x="131" y="290"/>
                    </a:cubicBezTo>
                    <a:cubicBezTo>
                      <a:pt x="130" y="290"/>
                      <a:pt x="128" y="291"/>
                      <a:pt x="126" y="291"/>
                    </a:cubicBezTo>
                    <a:cubicBezTo>
                      <a:pt x="121" y="294"/>
                      <a:pt x="113" y="296"/>
                      <a:pt x="113" y="268"/>
                    </a:cubicBezTo>
                    <a:cubicBezTo>
                      <a:pt x="112" y="231"/>
                      <a:pt x="115" y="232"/>
                      <a:pt x="99" y="210"/>
                    </a:cubicBezTo>
                    <a:cubicBezTo>
                      <a:pt x="83" y="188"/>
                      <a:pt x="69" y="203"/>
                      <a:pt x="81" y="176"/>
                    </a:cubicBezTo>
                    <a:cubicBezTo>
                      <a:pt x="88" y="160"/>
                      <a:pt x="95" y="143"/>
                      <a:pt x="100" y="129"/>
                    </a:cubicBezTo>
                    <a:cubicBezTo>
                      <a:pt x="162" y="59"/>
                      <a:pt x="253" y="15"/>
                      <a:pt x="354" y="15"/>
                    </a:cubicBezTo>
                    <a:cubicBezTo>
                      <a:pt x="374" y="15"/>
                      <a:pt x="394" y="17"/>
                      <a:pt x="412" y="20"/>
                    </a:cubicBezTo>
                    <a:cubicBezTo>
                      <a:pt x="413" y="26"/>
                      <a:pt x="412" y="32"/>
                      <a:pt x="409" y="35"/>
                    </a:cubicBezTo>
                    <a:cubicBezTo>
                      <a:pt x="404" y="41"/>
                      <a:pt x="401" y="63"/>
                      <a:pt x="386" y="48"/>
                    </a:cubicBezTo>
                    <a:cubicBezTo>
                      <a:pt x="372" y="33"/>
                      <a:pt x="354" y="22"/>
                      <a:pt x="347" y="30"/>
                    </a:cubicBezTo>
                    <a:cubicBezTo>
                      <a:pt x="340" y="38"/>
                      <a:pt x="342" y="48"/>
                      <a:pt x="346" y="64"/>
                    </a:cubicBezTo>
                    <a:cubicBezTo>
                      <a:pt x="350" y="80"/>
                      <a:pt x="384" y="95"/>
                      <a:pt x="377" y="113"/>
                    </a:cubicBezTo>
                    <a:cubicBezTo>
                      <a:pt x="370" y="131"/>
                      <a:pt x="346" y="134"/>
                      <a:pt x="328" y="157"/>
                    </a:cubicBezTo>
                    <a:cubicBezTo>
                      <a:pt x="309" y="180"/>
                      <a:pt x="282" y="202"/>
                      <a:pt x="280" y="219"/>
                    </a:cubicBezTo>
                    <a:cubicBezTo>
                      <a:pt x="279" y="235"/>
                      <a:pt x="273" y="240"/>
                      <a:pt x="260" y="236"/>
                    </a:cubicBezTo>
                    <a:cubicBezTo>
                      <a:pt x="247" y="232"/>
                      <a:pt x="232" y="221"/>
                      <a:pt x="221" y="228"/>
                    </a:cubicBezTo>
                    <a:cubicBezTo>
                      <a:pt x="209" y="235"/>
                      <a:pt x="200" y="233"/>
                      <a:pt x="197" y="245"/>
                    </a:cubicBezTo>
                    <a:cubicBezTo>
                      <a:pt x="193" y="256"/>
                      <a:pt x="191" y="247"/>
                      <a:pt x="213" y="260"/>
                    </a:cubicBezTo>
                    <a:cubicBezTo>
                      <a:pt x="235" y="274"/>
                      <a:pt x="238" y="276"/>
                      <a:pt x="248" y="291"/>
                    </a:cubicBezTo>
                    <a:cubicBezTo>
                      <a:pt x="259" y="306"/>
                      <a:pt x="268" y="302"/>
                      <a:pt x="265" y="314"/>
                    </a:cubicBezTo>
                    <a:cubicBezTo>
                      <a:pt x="262" y="327"/>
                      <a:pt x="257" y="337"/>
                      <a:pt x="253" y="337"/>
                    </a:cubicBezTo>
                    <a:cubicBezTo>
                      <a:pt x="252" y="337"/>
                      <a:pt x="252" y="337"/>
                      <a:pt x="252" y="338"/>
                    </a:cubicBezTo>
                    <a:cubicBezTo>
                      <a:pt x="252" y="340"/>
                      <a:pt x="251" y="341"/>
                      <a:pt x="226" y="330"/>
                    </a:cubicBezTo>
                    <a:cubicBezTo>
                      <a:pt x="191" y="315"/>
                      <a:pt x="188" y="313"/>
                      <a:pt x="169" y="302"/>
                    </a:cubicBezTo>
                    <a:moveTo>
                      <a:pt x="361" y="284"/>
                    </a:moveTo>
                    <a:cubicBezTo>
                      <a:pt x="353" y="283"/>
                      <a:pt x="343" y="277"/>
                      <a:pt x="345" y="271"/>
                    </a:cubicBezTo>
                    <a:cubicBezTo>
                      <a:pt x="348" y="260"/>
                      <a:pt x="371" y="273"/>
                      <a:pt x="374" y="280"/>
                    </a:cubicBezTo>
                    <a:cubicBezTo>
                      <a:pt x="377" y="286"/>
                      <a:pt x="368" y="285"/>
                      <a:pt x="361" y="284"/>
                    </a:cubicBezTo>
                    <a:moveTo>
                      <a:pt x="307" y="275"/>
                    </a:moveTo>
                    <a:cubicBezTo>
                      <a:pt x="303" y="275"/>
                      <a:pt x="300" y="276"/>
                      <a:pt x="297" y="276"/>
                    </a:cubicBezTo>
                    <a:cubicBezTo>
                      <a:pt x="292" y="277"/>
                      <a:pt x="286" y="277"/>
                      <a:pt x="278" y="275"/>
                    </a:cubicBezTo>
                    <a:cubicBezTo>
                      <a:pt x="264" y="272"/>
                      <a:pt x="261" y="248"/>
                      <a:pt x="271" y="257"/>
                    </a:cubicBezTo>
                    <a:cubicBezTo>
                      <a:pt x="273" y="260"/>
                      <a:pt x="292" y="262"/>
                      <a:pt x="314" y="263"/>
                    </a:cubicBezTo>
                    <a:cubicBezTo>
                      <a:pt x="337" y="264"/>
                      <a:pt x="314" y="276"/>
                      <a:pt x="307" y="275"/>
                    </a:cubicBezTo>
                    <a:moveTo>
                      <a:pt x="545" y="424"/>
                    </a:moveTo>
                    <a:cubicBezTo>
                      <a:pt x="545" y="430"/>
                      <a:pt x="526" y="464"/>
                      <a:pt x="518" y="480"/>
                    </a:cubicBezTo>
                    <a:cubicBezTo>
                      <a:pt x="511" y="495"/>
                      <a:pt x="508" y="522"/>
                      <a:pt x="497" y="531"/>
                    </a:cubicBezTo>
                    <a:cubicBezTo>
                      <a:pt x="486" y="540"/>
                      <a:pt x="488" y="539"/>
                      <a:pt x="471" y="544"/>
                    </a:cubicBezTo>
                    <a:cubicBezTo>
                      <a:pt x="454" y="549"/>
                      <a:pt x="440" y="564"/>
                      <a:pt x="418" y="588"/>
                    </a:cubicBezTo>
                    <a:cubicBezTo>
                      <a:pt x="396" y="612"/>
                      <a:pt x="394" y="606"/>
                      <a:pt x="383" y="610"/>
                    </a:cubicBezTo>
                    <a:cubicBezTo>
                      <a:pt x="372" y="613"/>
                      <a:pt x="364" y="638"/>
                      <a:pt x="349" y="651"/>
                    </a:cubicBezTo>
                    <a:cubicBezTo>
                      <a:pt x="334" y="664"/>
                      <a:pt x="335" y="674"/>
                      <a:pt x="324" y="671"/>
                    </a:cubicBezTo>
                    <a:cubicBezTo>
                      <a:pt x="314" y="668"/>
                      <a:pt x="296" y="654"/>
                      <a:pt x="298" y="619"/>
                    </a:cubicBezTo>
                    <a:cubicBezTo>
                      <a:pt x="299" y="585"/>
                      <a:pt x="316" y="570"/>
                      <a:pt x="315" y="549"/>
                    </a:cubicBezTo>
                    <a:cubicBezTo>
                      <a:pt x="313" y="528"/>
                      <a:pt x="316" y="522"/>
                      <a:pt x="305" y="507"/>
                    </a:cubicBezTo>
                    <a:cubicBezTo>
                      <a:pt x="294" y="491"/>
                      <a:pt x="255" y="460"/>
                      <a:pt x="244" y="443"/>
                    </a:cubicBezTo>
                    <a:cubicBezTo>
                      <a:pt x="234" y="425"/>
                      <a:pt x="250" y="407"/>
                      <a:pt x="260" y="389"/>
                    </a:cubicBezTo>
                    <a:cubicBezTo>
                      <a:pt x="270" y="370"/>
                      <a:pt x="260" y="357"/>
                      <a:pt x="275" y="338"/>
                    </a:cubicBezTo>
                    <a:cubicBezTo>
                      <a:pt x="290" y="319"/>
                      <a:pt x="282" y="326"/>
                      <a:pt x="295" y="314"/>
                    </a:cubicBezTo>
                    <a:cubicBezTo>
                      <a:pt x="307" y="303"/>
                      <a:pt x="315" y="312"/>
                      <a:pt x="328" y="314"/>
                    </a:cubicBezTo>
                    <a:cubicBezTo>
                      <a:pt x="328" y="314"/>
                      <a:pt x="356" y="303"/>
                      <a:pt x="360" y="311"/>
                    </a:cubicBezTo>
                    <a:cubicBezTo>
                      <a:pt x="363" y="319"/>
                      <a:pt x="391" y="327"/>
                      <a:pt x="409" y="327"/>
                    </a:cubicBezTo>
                    <a:cubicBezTo>
                      <a:pt x="426" y="327"/>
                      <a:pt x="443" y="328"/>
                      <a:pt x="470" y="358"/>
                    </a:cubicBezTo>
                    <a:cubicBezTo>
                      <a:pt x="497" y="387"/>
                      <a:pt x="503" y="379"/>
                      <a:pt x="526" y="392"/>
                    </a:cubicBezTo>
                    <a:cubicBezTo>
                      <a:pt x="549" y="405"/>
                      <a:pt x="545" y="418"/>
                      <a:pt x="545" y="424"/>
                    </a:cubicBezTo>
                    <a:moveTo>
                      <a:pt x="673" y="397"/>
                    </a:moveTo>
                    <a:cubicBezTo>
                      <a:pt x="665" y="370"/>
                      <a:pt x="664" y="373"/>
                      <a:pt x="649" y="347"/>
                    </a:cubicBezTo>
                    <a:cubicBezTo>
                      <a:pt x="635" y="321"/>
                      <a:pt x="624" y="328"/>
                      <a:pt x="617" y="308"/>
                    </a:cubicBezTo>
                    <a:cubicBezTo>
                      <a:pt x="610" y="289"/>
                      <a:pt x="600" y="286"/>
                      <a:pt x="600" y="262"/>
                    </a:cubicBezTo>
                    <a:cubicBezTo>
                      <a:pt x="600" y="238"/>
                      <a:pt x="597" y="235"/>
                      <a:pt x="598" y="214"/>
                    </a:cubicBezTo>
                    <a:cubicBezTo>
                      <a:pt x="599" y="193"/>
                      <a:pt x="589" y="193"/>
                      <a:pt x="569" y="170"/>
                    </a:cubicBezTo>
                    <a:cubicBezTo>
                      <a:pt x="550" y="146"/>
                      <a:pt x="567" y="149"/>
                      <a:pt x="570" y="136"/>
                    </a:cubicBezTo>
                    <a:cubicBezTo>
                      <a:pt x="572" y="124"/>
                      <a:pt x="570" y="113"/>
                      <a:pt x="574" y="95"/>
                    </a:cubicBezTo>
                    <a:cubicBezTo>
                      <a:pt x="647" y="158"/>
                      <a:pt x="694" y="251"/>
                      <a:pt x="694" y="354"/>
                    </a:cubicBezTo>
                    <a:cubicBezTo>
                      <a:pt x="694" y="382"/>
                      <a:pt x="691" y="408"/>
                      <a:pt x="685" y="434"/>
                    </a:cubicBezTo>
                    <a:cubicBezTo>
                      <a:pt x="680" y="427"/>
                      <a:pt x="677" y="415"/>
                      <a:pt x="673" y="397"/>
                    </a:cubicBezTo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4" name="Freeform 9"/>
              <p:cNvSpPr>
                <a:spLocks noEditPoints="1"/>
              </p:cNvSpPr>
              <p:nvPr/>
            </p:nvSpPr>
            <p:spPr bwMode="auto">
              <a:xfrm>
                <a:off x="4373" y="2433"/>
                <a:ext cx="280" cy="1022"/>
              </a:xfrm>
              <a:custGeom>
                <a:avLst/>
                <a:gdLst>
                  <a:gd name="T0" fmla="*/ 227 w 173"/>
                  <a:gd name="T1" fmla="*/ 722 h 631"/>
                  <a:gd name="T2" fmla="*/ 92 w 173"/>
                  <a:gd name="T3" fmla="*/ 750 h 631"/>
                  <a:gd name="T4" fmla="*/ 78 w 173"/>
                  <a:gd name="T5" fmla="*/ 760 h 631"/>
                  <a:gd name="T6" fmla="*/ 34 w 173"/>
                  <a:gd name="T7" fmla="*/ 797 h 631"/>
                  <a:gd name="T8" fmla="*/ 32 w 173"/>
                  <a:gd name="T9" fmla="*/ 797 h 631"/>
                  <a:gd name="T10" fmla="*/ 32 w 173"/>
                  <a:gd name="T11" fmla="*/ 797 h 631"/>
                  <a:gd name="T12" fmla="*/ 34 w 173"/>
                  <a:gd name="T13" fmla="*/ 797 h 631"/>
                  <a:gd name="T14" fmla="*/ 34 w 173"/>
                  <a:gd name="T15" fmla="*/ 797 h 631"/>
                  <a:gd name="T16" fmla="*/ 34 w 173"/>
                  <a:gd name="T17" fmla="*/ 797 h 631"/>
                  <a:gd name="T18" fmla="*/ 34 w 173"/>
                  <a:gd name="T19" fmla="*/ 797 h 631"/>
                  <a:gd name="T20" fmla="*/ 34 w 173"/>
                  <a:gd name="T21" fmla="*/ 797 h 631"/>
                  <a:gd name="T22" fmla="*/ 0 w 173"/>
                  <a:gd name="T23" fmla="*/ 789 h 631"/>
                  <a:gd name="T24" fmla="*/ 0 w 173"/>
                  <a:gd name="T25" fmla="*/ 789 h 631"/>
                  <a:gd name="T26" fmla="*/ 0 w 173"/>
                  <a:gd name="T27" fmla="*/ 789 h 631"/>
                  <a:gd name="T28" fmla="*/ 0 w 173"/>
                  <a:gd name="T29" fmla="*/ 1022 h 631"/>
                  <a:gd name="T30" fmla="*/ 0 w 173"/>
                  <a:gd name="T31" fmla="*/ 1022 h 631"/>
                  <a:gd name="T32" fmla="*/ 0 w 173"/>
                  <a:gd name="T33" fmla="*/ 1020 h 631"/>
                  <a:gd name="T34" fmla="*/ 45 w 173"/>
                  <a:gd name="T35" fmla="*/ 964 h 631"/>
                  <a:gd name="T36" fmla="*/ 91 w 173"/>
                  <a:gd name="T37" fmla="*/ 939 h 631"/>
                  <a:gd name="T38" fmla="*/ 92 w 173"/>
                  <a:gd name="T39" fmla="*/ 939 h 631"/>
                  <a:gd name="T40" fmla="*/ 92 w 173"/>
                  <a:gd name="T41" fmla="*/ 938 h 631"/>
                  <a:gd name="T42" fmla="*/ 94 w 173"/>
                  <a:gd name="T43" fmla="*/ 938 h 631"/>
                  <a:gd name="T44" fmla="*/ 95 w 173"/>
                  <a:gd name="T45" fmla="*/ 936 h 631"/>
                  <a:gd name="T46" fmla="*/ 95 w 173"/>
                  <a:gd name="T47" fmla="*/ 936 h 631"/>
                  <a:gd name="T48" fmla="*/ 95 w 173"/>
                  <a:gd name="T49" fmla="*/ 936 h 631"/>
                  <a:gd name="T50" fmla="*/ 95 w 173"/>
                  <a:gd name="T51" fmla="*/ 935 h 631"/>
                  <a:gd name="T52" fmla="*/ 95 w 173"/>
                  <a:gd name="T53" fmla="*/ 935 h 631"/>
                  <a:gd name="T54" fmla="*/ 99 w 173"/>
                  <a:gd name="T55" fmla="*/ 931 h 631"/>
                  <a:gd name="T56" fmla="*/ 102 w 173"/>
                  <a:gd name="T57" fmla="*/ 928 h 631"/>
                  <a:gd name="T58" fmla="*/ 102 w 173"/>
                  <a:gd name="T59" fmla="*/ 928 h 631"/>
                  <a:gd name="T60" fmla="*/ 188 w 173"/>
                  <a:gd name="T61" fmla="*/ 858 h 631"/>
                  <a:gd name="T62" fmla="*/ 188 w 173"/>
                  <a:gd name="T63" fmla="*/ 857 h 631"/>
                  <a:gd name="T64" fmla="*/ 189 w 173"/>
                  <a:gd name="T65" fmla="*/ 857 h 631"/>
                  <a:gd name="T66" fmla="*/ 220 w 173"/>
                  <a:gd name="T67" fmla="*/ 844 h 631"/>
                  <a:gd name="T68" fmla="*/ 230 w 173"/>
                  <a:gd name="T69" fmla="*/ 836 h 631"/>
                  <a:gd name="T70" fmla="*/ 241 w 173"/>
                  <a:gd name="T71" fmla="*/ 820 h 631"/>
                  <a:gd name="T72" fmla="*/ 264 w 173"/>
                  <a:gd name="T73" fmla="*/ 753 h 631"/>
                  <a:gd name="T74" fmla="*/ 264 w 173"/>
                  <a:gd name="T75" fmla="*/ 753 h 631"/>
                  <a:gd name="T76" fmla="*/ 280 w 173"/>
                  <a:gd name="T77" fmla="*/ 722 h 631"/>
                  <a:gd name="T78" fmla="*/ 261 w 173"/>
                  <a:gd name="T79" fmla="*/ 722 h 631"/>
                  <a:gd name="T80" fmla="*/ 231 w 173"/>
                  <a:gd name="T81" fmla="*/ 722 h 631"/>
                  <a:gd name="T82" fmla="*/ 227 w 173"/>
                  <a:gd name="T83" fmla="*/ 722 h 631"/>
                  <a:gd name="T84" fmla="*/ 0 w 173"/>
                  <a:gd name="T85" fmla="*/ 100 h 631"/>
                  <a:gd name="T86" fmla="*/ 0 w 173"/>
                  <a:gd name="T87" fmla="*/ 107 h 631"/>
                  <a:gd name="T88" fmla="*/ 5 w 173"/>
                  <a:gd name="T89" fmla="*/ 105 h 631"/>
                  <a:gd name="T90" fmla="*/ 0 w 173"/>
                  <a:gd name="T91" fmla="*/ 100 h 631"/>
                  <a:gd name="T92" fmla="*/ 0 w 173"/>
                  <a:gd name="T93" fmla="*/ 0 h 631"/>
                  <a:gd name="T94" fmla="*/ 0 w 173"/>
                  <a:gd name="T95" fmla="*/ 21 h 631"/>
                  <a:gd name="T96" fmla="*/ 47 w 173"/>
                  <a:gd name="T97" fmla="*/ 50 h 631"/>
                  <a:gd name="T98" fmla="*/ 50 w 173"/>
                  <a:gd name="T99" fmla="*/ 53 h 631"/>
                  <a:gd name="T100" fmla="*/ 65 w 173"/>
                  <a:gd name="T101" fmla="*/ 62 h 631"/>
                  <a:gd name="T102" fmla="*/ 86 w 173"/>
                  <a:gd name="T103" fmla="*/ 36 h 631"/>
                  <a:gd name="T104" fmla="*/ 87 w 173"/>
                  <a:gd name="T105" fmla="*/ 32 h 631"/>
                  <a:gd name="T106" fmla="*/ 92 w 173"/>
                  <a:gd name="T107" fmla="*/ 8 h 631"/>
                  <a:gd name="T108" fmla="*/ 0 w 173"/>
                  <a:gd name="T109" fmla="*/ 0 h 631"/>
                  <a:gd name="T110" fmla="*/ 0 w 173"/>
                  <a:gd name="T111" fmla="*/ 0 h 631"/>
                  <a:gd name="T112" fmla="*/ 0 w 173"/>
                  <a:gd name="T113" fmla="*/ 0 h 63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73" h="631">
                    <a:moveTo>
                      <a:pt x="140" y="446"/>
                    </a:moveTo>
                    <a:cubicBezTo>
                      <a:pt x="111" y="446"/>
                      <a:pt x="82" y="448"/>
                      <a:pt x="57" y="463"/>
                    </a:cubicBezTo>
                    <a:cubicBezTo>
                      <a:pt x="54" y="465"/>
                      <a:pt x="51" y="466"/>
                      <a:pt x="48" y="469"/>
                    </a:cubicBezTo>
                    <a:cubicBezTo>
                      <a:pt x="39" y="475"/>
                      <a:pt x="28" y="484"/>
                      <a:pt x="21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0" y="492"/>
                      <a:pt x="20" y="492"/>
                    </a:cubicBezTo>
                    <a:cubicBezTo>
                      <a:pt x="20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21" y="492"/>
                      <a:pt x="21" y="492"/>
                      <a:pt x="21" y="492"/>
                    </a:cubicBezTo>
                    <a:cubicBezTo>
                      <a:pt x="14" y="491"/>
                      <a:pt x="7" y="489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487"/>
                      <a:pt x="0" y="487"/>
                      <a:pt x="0" y="487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cubicBezTo>
                      <a:pt x="57" y="580"/>
                      <a:pt x="57" y="580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cubicBezTo>
                      <a:pt x="57" y="579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cubicBezTo>
                      <a:pt x="60" y="577"/>
                      <a:pt x="61" y="576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cubicBezTo>
                      <a:pt x="85" y="550"/>
                      <a:pt x="99" y="535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cubicBezTo>
                      <a:pt x="129" y="526"/>
                      <a:pt x="131" y="525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cubicBezTo>
                      <a:pt x="155" y="494"/>
                      <a:pt x="157" y="477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69" y="446"/>
                      <a:pt x="165" y="446"/>
                      <a:pt x="161" y="446"/>
                    </a:cubicBezTo>
                    <a:cubicBezTo>
                      <a:pt x="155" y="446"/>
                      <a:pt x="149" y="446"/>
                      <a:pt x="143" y="446"/>
                    </a:cubicBezTo>
                    <a:cubicBezTo>
                      <a:pt x="142" y="446"/>
                      <a:pt x="141" y="446"/>
                      <a:pt x="140" y="446"/>
                    </a:cubicBezTo>
                    <a:moveTo>
                      <a:pt x="0" y="62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" y="66"/>
                      <a:pt x="2" y="66"/>
                      <a:pt x="3" y="65"/>
                    </a:cubicBezTo>
                    <a:cubicBezTo>
                      <a:pt x="2" y="64"/>
                      <a:pt x="1" y="63"/>
                      <a:pt x="0" y="62"/>
                    </a:cubicBezTo>
                    <a:moveTo>
                      <a:pt x="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8" y="13"/>
                      <a:pt x="19" y="21"/>
                      <a:pt x="29" y="31"/>
                    </a:cubicBez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7" y="38"/>
                      <a:pt x="50" y="27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5" name="Freeform 1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80" cy="691"/>
              </a:xfrm>
              <a:custGeom>
                <a:avLst/>
                <a:gdLst>
                  <a:gd name="T0" fmla="*/ 34 w 173"/>
                  <a:gd name="T1" fmla="*/ 691 h 427"/>
                  <a:gd name="T2" fmla="*/ 34 w 173"/>
                  <a:gd name="T3" fmla="*/ 691 h 427"/>
                  <a:gd name="T4" fmla="*/ 34 w 173"/>
                  <a:gd name="T5" fmla="*/ 691 h 427"/>
                  <a:gd name="T6" fmla="*/ 34 w 173"/>
                  <a:gd name="T7" fmla="*/ 691 h 427"/>
                  <a:gd name="T8" fmla="*/ 34 w 173"/>
                  <a:gd name="T9" fmla="*/ 691 h 427"/>
                  <a:gd name="T10" fmla="*/ 34 w 173"/>
                  <a:gd name="T11" fmla="*/ 691 h 427"/>
                  <a:gd name="T12" fmla="*/ 78 w 173"/>
                  <a:gd name="T13" fmla="*/ 654 h 427"/>
                  <a:gd name="T14" fmla="*/ 34 w 173"/>
                  <a:gd name="T15" fmla="*/ 691 h 427"/>
                  <a:gd name="T16" fmla="*/ 32 w 173"/>
                  <a:gd name="T17" fmla="*/ 691 h 427"/>
                  <a:gd name="T18" fmla="*/ 32 w 173"/>
                  <a:gd name="T19" fmla="*/ 691 h 427"/>
                  <a:gd name="T20" fmla="*/ 32 w 173"/>
                  <a:gd name="T21" fmla="*/ 691 h 427"/>
                  <a:gd name="T22" fmla="*/ 34 w 173"/>
                  <a:gd name="T23" fmla="*/ 691 h 427"/>
                  <a:gd name="T24" fmla="*/ 78 w 173"/>
                  <a:gd name="T25" fmla="*/ 654 h 427"/>
                  <a:gd name="T26" fmla="*/ 231 w 173"/>
                  <a:gd name="T27" fmla="*/ 617 h 427"/>
                  <a:gd name="T28" fmla="*/ 261 w 173"/>
                  <a:gd name="T29" fmla="*/ 617 h 427"/>
                  <a:gd name="T30" fmla="*/ 280 w 173"/>
                  <a:gd name="T31" fmla="*/ 617 h 427"/>
                  <a:gd name="T32" fmla="*/ 280 w 173"/>
                  <a:gd name="T33" fmla="*/ 617 h 427"/>
                  <a:gd name="T34" fmla="*/ 261 w 173"/>
                  <a:gd name="T35" fmla="*/ 617 h 427"/>
                  <a:gd name="T36" fmla="*/ 231 w 173"/>
                  <a:gd name="T37" fmla="*/ 617 h 427"/>
                  <a:gd name="T38" fmla="*/ 5 w 173"/>
                  <a:gd name="T39" fmla="*/ 0 h 427"/>
                  <a:gd name="T40" fmla="*/ 0 w 173"/>
                  <a:gd name="T41" fmla="*/ 2 h 427"/>
                  <a:gd name="T42" fmla="*/ 0 w 173"/>
                  <a:gd name="T43" fmla="*/ 87 h 427"/>
                  <a:gd name="T44" fmla="*/ 0 w 173"/>
                  <a:gd name="T45" fmla="*/ 87 h 427"/>
                  <a:gd name="T46" fmla="*/ 0 w 173"/>
                  <a:gd name="T47" fmla="*/ 2 h 427"/>
                  <a:gd name="T48" fmla="*/ 5 w 173"/>
                  <a:gd name="T49" fmla="*/ 0 h 427"/>
                  <a:gd name="T50" fmla="*/ 5 w 173"/>
                  <a:gd name="T51" fmla="*/ 0 h 42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3" h="427">
                    <a:moveTo>
                      <a:pt x="21" y="427"/>
                    </a:move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moveTo>
                      <a:pt x="48" y="404"/>
                    </a:moveTo>
                    <a:cubicBezTo>
                      <a:pt x="39" y="410"/>
                      <a:pt x="28" y="419"/>
                      <a:pt x="21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moveTo>
                      <a:pt x="143" y="381"/>
                    </a:move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73" y="381"/>
                      <a:pt x="173" y="381"/>
                      <a:pt x="173" y="381"/>
                    </a:cubicBezTo>
                    <a:cubicBezTo>
                      <a:pt x="169" y="381"/>
                      <a:pt x="165" y="381"/>
                      <a:pt x="161" y="381"/>
                    </a:cubicBezTo>
                    <a:cubicBezTo>
                      <a:pt x="155" y="381"/>
                      <a:pt x="149" y="381"/>
                      <a:pt x="143" y="381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6" name="Freeform 11"/>
              <p:cNvSpPr>
                <a:spLocks noEditPoints="1"/>
              </p:cNvSpPr>
              <p:nvPr/>
            </p:nvSpPr>
            <p:spPr bwMode="auto">
              <a:xfrm>
                <a:off x="4373" y="2416"/>
                <a:ext cx="264" cy="957"/>
              </a:xfrm>
              <a:custGeom>
                <a:avLst/>
                <a:gdLst>
                  <a:gd name="T0" fmla="*/ 92 w 163"/>
                  <a:gd name="T1" fmla="*/ 957 h 591"/>
                  <a:gd name="T2" fmla="*/ 91 w 163"/>
                  <a:gd name="T3" fmla="*/ 957 h 591"/>
                  <a:gd name="T4" fmla="*/ 92 w 163"/>
                  <a:gd name="T5" fmla="*/ 957 h 591"/>
                  <a:gd name="T6" fmla="*/ 94 w 163"/>
                  <a:gd name="T7" fmla="*/ 955 h 591"/>
                  <a:gd name="T8" fmla="*/ 92 w 163"/>
                  <a:gd name="T9" fmla="*/ 955 h 591"/>
                  <a:gd name="T10" fmla="*/ 94 w 163"/>
                  <a:gd name="T11" fmla="*/ 955 h 591"/>
                  <a:gd name="T12" fmla="*/ 96 w 163"/>
                  <a:gd name="T13" fmla="*/ 954 h 591"/>
                  <a:gd name="T14" fmla="*/ 96 w 163"/>
                  <a:gd name="T15" fmla="*/ 954 h 591"/>
                  <a:gd name="T16" fmla="*/ 96 w 163"/>
                  <a:gd name="T17" fmla="*/ 954 h 591"/>
                  <a:gd name="T18" fmla="*/ 96 w 163"/>
                  <a:gd name="T19" fmla="*/ 952 h 591"/>
                  <a:gd name="T20" fmla="*/ 96 w 163"/>
                  <a:gd name="T21" fmla="*/ 954 h 591"/>
                  <a:gd name="T22" fmla="*/ 96 w 163"/>
                  <a:gd name="T23" fmla="*/ 952 h 591"/>
                  <a:gd name="T24" fmla="*/ 99 w 163"/>
                  <a:gd name="T25" fmla="*/ 949 h 591"/>
                  <a:gd name="T26" fmla="*/ 96 w 163"/>
                  <a:gd name="T27" fmla="*/ 952 h 591"/>
                  <a:gd name="T28" fmla="*/ 99 w 163"/>
                  <a:gd name="T29" fmla="*/ 949 h 591"/>
                  <a:gd name="T30" fmla="*/ 188 w 163"/>
                  <a:gd name="T31" fmla="*/ 876 h 591"/>
                  <a:gd name="T32" fmla="*/ 102 w 163"/>
                  <a:gd name="T33" fmla="*/ 946 h 591"/>
                  <a:gd name="T34" fmla="*/ 188 w 163"/>
                  <a:gd name="T35" fmla="*/ 876 h 591"/>
                  <a:gd name="T36" fmla="*/ 220 w 163"/>
                  <a:gd name="T37" fmla="*/ 861 h 591"/>
                  <a:gd name="T38" fmla="*/ 189 w 163"/>
                  <a:gd name="T39" fmla="*/ 874 h 591"/>
                  <a:gd name="T40" fmla="*/ 220 w 163"/>
                  <a:gd name="T41" fmla="*/ 861 h 591"/>
                  <a:gd name="T42" fmla="*/ 264 w 163"/>
                  <a:gd name="T43" fmla="*/ 771 h 591"/>
                  <a:gd name="T44" fmla="*/ 241 w 163"/>
                  <a:gd name="T45" fmla="*/ 837 h 591"/>
                  <a:gd name="T46" fmla="*/ 264 w 163"/>
                  <a:gd name="T47" fmla="*/ 771 h 591"/>
                  <a:gd name="T48" fmla="*/ 86 w 163"/>
                  <a:gd name="T49" fmla="*/ 53 h 591"/>
                  <a:gd name="T50" fmla="*/ 65 w 163"/>
                  <a:gd name="T51" fmla="*/ 79 h 591"/>
                  <a:gd name="T52" fmla="*/ 65 w 163"/>
                  <a:gd name="T53" fmla="*/ 79 h 591"/>
                  <a:gd name="T54" fmla="*/ 86 w 163"/>
                  <a:gd name="T55" fmla="*/ 53 h 591"/>
                  <a:gd name="T56" fmla="*/ 0 w 163"/>
                  <a:gd name="T57" fmla="*/ 39 h 591"/>
                  <a:gd name="T58" fmla="*/ 0 w 163"/>
                  <a:gd name="T59" fmla="*/ 118 h 591"/>
                  <a:gd name="T60" fmla="*/ 5 w 163"/>
                  <a:gd name="T61" fmla="*/ 123 h 591"/>
                  <a:gd name="T62" fmla="*/ 5 w 163"/>
                  <a:gd name="T63" fmla="*/ 123 h 591"/>
                  <a:gd name="T64" fmla="*/ 5 w 163"/>
                  <a:gd name="T65" fmla="*/ 123 h 591"/>
                  <a:gd name="T66" fmla="*/ 0 w 163"/>
                  <a:gd name="T67" fmla="*/ 118 h 591"/>
                  <a:gd name="T68" fmla="*/ 0 w 163"/>
                  <a:gd name="T69" fmla="*/ 39 h 591"/>
                  <a:gd name="T70" fmla="*/ 47 w 163"/>
                  <a:gd name="T71" fmla="*/ 68 h 591"/>
                  <a:gd name="T72" fmla="*/ 0 w 163"/>
                  <a:gd name="T73" fmla="*/ 39 h 591"/>
                  <a:gd name="T74" fmla="*/ 0 w 163"/>
                  <a:gd name="T75" fmla="*/ 0 h 591"/>
                  <a:gd name="T76" fmla="*/ 0 w 163"/>
                  <a:gd name="T77" fmla="*/ 18 h 591"/>
                  <a:gd name="T78" fmla="*/ 0 w 163"/>
                  <a:gd name="T79" fmla="*/ 18 h 591"/>
                  <a:gd name="T80" fmla="*/ 0 w 163"/>
                  <a:gd name="T81" fmla="*/ 0 h 591"/>
                  <a:gd name="T82" fmla="*/ 0 w 163"/>
                  <a:gd name="T83" fmla="*/ 0 h 59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63" h="591">
                    <a:moveTo>
                      <a:pt x="57" y="591"/>
                    </a:moveTo>
                    <a:cubicBezTo>
                      <a:pt x="57" y="591"/>
                      <a:pt x="57" y="591"/>
                      <a:pt x="56" y="591"/>
                    </a:cubicBezTo>
                    <a:cubicBezTo>
                      <a:pt x="57" y="591"/>
                      <a:pt x="57" y="591"/>
                      <a:pt x="57" y="591"/>
                    </a:cubicBezTo>
                    <a:moveTo>
                      <a:pt x="58" y="590"/>
                    </a:moveTo>
                    <a:cubicBezTo>
                      <a:pt x="58" y="590"/>
                      <a:pt x="57" y="590"/>
                      <a:pt x="57" y="590"/>
                    </a:cubicBezTo>
                    <a:cubicBezTo>
                      <a:pt x="57" y="590"/>
                      <a:pt x="58" y="590"/>
                      <a:pt x="58" y="590"/>
                    </a:cubicBezTo>
                    <a:moveTo>
                      <a:pt x="59" y="589"/>
                    </a:moveTo>
                    <a:cubicBezTo>
                      <a:pt x="59" y="589"/>
                      <a:pt x="59" y="589"/>
                      <a:pt x="59" y="589"/>
                    </a:cubicBezTo>
                    <a:cubicBezTo>
                      <a:pt x="59" y="589"/>
                      <a:pt x="59" y="589"/>
                      <a:pt x="59" y="589"/>
                    </a:cubicBezTo>
                    <a:moveTo>
                      <a:pt x="59" y="588"/>
                    </a:moveTo>
                    <a:cubicBezTo>
                      <a:pt x="59" y="588"/>
                      <a:pt x="59" y="589"/>
                      <a:pt x="59" y="589"/>
                    </a:cubicBezTo>
                    <a:cubicBezTo>
                      <a:pt x="59" y="589"/>
                      <a:pt x="59" y="588"/>
                      <a:pt x="59" y="588"/>
                    </a:cubicBezTo>
                    <a:moveTo>
                      <a:pt x="61" y="586"/>
                    </a:moveTo>
                    <a:cubicBezTo>
                      <a:pt x="61" y="587"/>
                      <a:pt x="60" y="588"/>
                      <a:pt x="59" y="588"/>
                    </a:cubicBezTo>
                    <a:cubicBezTo>
                      <a:pt x="60" y="588"/>
                      <a:pt x="61" y="587"/>
                      <a:pt x="61" y="586"/>
                    </a:cubicBezTo>
                    <a:moveTo>
                      <a:pt x="116" y="541"/>
                    </a:moveTo>
                    <a:cubicBezTo>
                      <a:pt x="99" y="546"/>
                      <a:pt x="85" y="561"/>
                      <a:pt x="63" y="584"/>
                    </a:cubicBezTo>
                    <a:cubicBezTo>
                      <a:pt x="85" y="561"/>
                      <a:pt x="99" y="546"/>
                      <a:pt x="116" y="541"/>
                    </a:cubicBezTo>
                    <a:moveTo>
                      <a:pt x="136" y="532"/>
                    </a:moveTo>
                    <a:cubicBezTo>
                      <a:pt x="131" y="536"/>
                      <a:pt x="129" y="537"/>
                      <a:pt x="117" y="540"/>
                    </a:cubicBezTo>
                    <a:cubicBezTo>
                      <a:pt x="129" y="537"/>
                      <a:pt x="131" y="536"/>
                      <a:pt x="136" y="532"/>
                    </a:cubicBezTo>
                    <a:moveTo>
                      <a:pt x="163" y="476"/>
                    </a:moveTo>
                    <a:cubicBezTo>
                      <a:pt x="157" y="488"/>
                      <a:pt x="155" y="505"/>
                      <a:pt x="149" y="517"/>
                    </a:cubicBezTo>
                    <a:cubicBezTo>
                      <a:pt x="155" y="505"/>
                      <a:pt x="157" y="488"/>
                      <a:pt x="163" y="476"/>
                    </a:cubicBezTo>
                    <a:moveTo>
                      <a:pt x="53" y="33"/>
                    </a:moveTo>
                    <a:cubicBezTo>
                      <a:pt x="50" y="38"/>
                      <a:pt x="47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7" y="49"/>
                      <a:pt x="50" y="38"/>
                      <a:pt x="53" y="33"/>
                    </a:cubicBezTo>
                    <a:moveTo>
                      <a:pt x="0" y="24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1" y="74"/>
                      <a:pt x="2" y="75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8" y="24"/>
                      <a:pt x="19" y="32"/>
                      <a:pt x="29" y="42"/>
                    </a:cubicBezTo>
                    <a:cubicBezTo>
                      <a:pt x="19" y="32"/>
                      <a:pt x="8" y="24"/>
                      <a:pt x="0" y="24"/>
                    </a:cubicBezTo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7" name="Freeform 12"/>
              <p:cNvSpPr>
                <a:spLocks/>
              </p:cNvSpPr>
              <p:nvPr/>
            </p:nvSpPr>
            <p:spPr bwMode="auto">
              <a:xfrm>
                <a:off x="4705" y="2563"/>
                <a:ext cx="147" cy="152"/>
              </a:xfrm>
              <a:custGeom>
                <a:avLst/>
                <a:gdLst>
                  <a:gd name="T0" fmla="*/ 23 w 91"/>
                  <a:gd name="T1" fmla="*/ 0 h 94"/>
                  <a:gd name="T2" fmla="*/ 21 w 91"/>
                  <a:gd name="T3" fmla="*/ 5 h 94"/>
                  <a:gd name="T4" fmla="*/ 16 w 91"/>
                  <a:gd name="T5" fmla="*/ 66 h 94"/>
                  <a:gd name="T6" fmla="*/ 2 w 91"/>
                  <a:gd name="T7" fmla="*/ 87 h 94"/>
                  <a:gd name="T8" fmla="*/ 2 w 91"/>
                  <a:gd name="T9" fmla="*/ 100 h 94"/>
                  <a:gd name="T10" fmla="*/ 15 w 91"/>
                  <a:gd name="T11" fmla="*/ 121 h 94"/>
                  <a:gd name="T12" fmla="*/ 27 w 91"/>
                  <a:gd name="T13" fmla="*/ 134 h 94"/>
                  <a:gd name="T14" fmla="*/ 66 w 91"/>
                  <a:gd name="T15" fmla="*/ 131 h 94"/>
                  <a:gd name="T16" fmla="*/ 66 w 91"/>
                  <a:gd name="T17" fmla="*/ 131 h 94"/>
                  <a:gd name="T18" fmla="*/ 66 w 91"/>
                  <a:gd name="T19" fmla="*/ 131 h 94"/>
                  <a:gd name="T20" fmla="*/ 66 w 91"/>
                  <a:gd name="T21" fmla="*/ 131 h 94"/>
                  <a:gd name="T22" fmla="*/ 66 w 91"/>
                  <a:gd name="T23" fmla="*/ 131 h 94"/>
                  <a:gd name="T24" fmla="*/ 84 w 91"/>
                  <a:gd name="T25" fmla="*/ 129 h 94"/>
                  <a:gd name="T26" fmla="*/ 87 w 91"/>
                  <a:gd name="T27" fmla="*/ 129 h 94"/>
                  <a:gd name="T28" fmla="*/ 87 w 91"/>
                  <a:gd name="T29" fmla="*/ 129 h 94"/>
                  <a:gd name="T30" fmla="*/ 81 w 91"/>
                  <a:gd name="T31" fmla="*/ 131 h 94"/>
                  <a:gd name="T32" fmla="*/ 68 w 91"/>
                  <a:gd name="T33" fmla="*/ 131 h 94"/>
                  <a:gd name="T34" fmla="*/ 66 w 91"/>
                  <a:gd name="T35" fmla="*/ 131 h 94"/>
                  <a:gd name="T36" fmla="*/ 68 w 91"/>
                  <a:gd name="T37" fmla="*/ 133 h 94"/>
                  <a:gd name="T38" fmla="*/ 74 w 91"/>
                  <a:gd name="T39" fmla="*/ 134 h 94"/>
                  <a:gd name="T40" fmla="*/ 74 w 91"/>
                  <a:gd name="T41" fmla="*/ 134 h 94"/>
                  <a:gd name="T42" fmla="*/ 74 w 91"/>
                  <a:gd name="T43" fmla="*/ 134 h 94"/>
                  <a:gd name="T44" fmla="*/ 76 w 91"/>
                  <a:gd name="T45" fmla="*/ 134 h 94"/>
                  <a:gd name="T46" fmla="*/ 120 w 91"/>
                  <a:gd name="T47" fmla="*/ 149 h 94"/>
                  <a:gd name="T48" fmla="*/ 120 w 91"/>
                  <a:gd name="T49" fmla="*/ 149 h 94"/>
                  <a:gd name="T50" fmla="*/ 120 w 91"/>
                  <a:gd name="T51" fmla="*/ 149 h 94"/>
                  <a:gd name="T52" fmla="*/ 147 w 91"/>
                  <a:gd name="T53" fmla="*/ 152 h 94"/>
                  <a:gd name="T54" fmla="*/ 92 w 91"/>
                  <a:gd name="T55" fmla="*/ 71 h 94"/>
                  <a:gd name="T56" fmla="*/ 23 w 91"/>
                  <a:gd name="T57" fmla="*/ 0 h 9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1" h="94"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1" y="19"/>
                      <a:pt x="12" y="30"/>
                      <a:pt x="10" y="41"/>
                    </a:cubicBezTo>
                    <a:cubicBezTo>
                      <a:pt x="9" y="48"/>
                      <a:pt x="3" y="50"/>
                      <a:pt x="1" y="54"/>
                    </a:cubicBezTo>
                    <a:cubicBezTo>
                      <a:pt x="0" y="56"/>
                      <a:pt x="0" y="59"/>
                      <a:pt x="1" y="62"/>
                    </a:cubicBezTo>
                    <a:cubicBezTo>
                      <a:pt x="2" y="65"/>
                      <a:pt x="5" y="69"/>
                      <a:pt x="9" y="75"/>
                    </a:cubicBezTo>
                    <a:cubicBezTo>
                      <a:pt x="12" y="78"/>
                      <a:pt x="15" y="81"/>
                      <a:pt x="17" y="83"/>
                    </a:cubicBezTo>
                    <a:cubicBezTo>
                      <a:pt x="25" y="83"/>
                      <a:pt x="32" y="82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1" y="81"/>
                      <a:pt x="41" y="81"/>
                      <a:pt x="41" y="81"/>
                    </a:cubicBezTo>
                    <a:cubicBezTo>
                      <a:pt x="45" y="81"/>
                      <a:pt x="48" y="80"/>
                      <a:pt x="52" y="80"/>
                    </a:cubicBezTo>
                    <a:cubicBezTo>
                      <a:pt x="53" y="80"/>
                      <a:pt x="53" y="80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0"/>
                      <a:pt x="52" y="80"/>
                      <a:pt x="50" y="81"/>
                    </a:cubicBezTo>
                    <a:cubicBezTo>
                      <a:pt x="47" y="81"/>
                      <a:pt x="44" y="81"/>
                      <a:pt x="42" y="81"/>
                    </a:cubicBezTo>
                    <a:cubicBezTo>
                      <a:pt x="42" y="81"/>
                      <a:pt x="41" y="81"/>
                      <a:pt x="41" y="81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2"/>
                      <a:pt x="45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3"/>
                      <a:pt x="47" y="83"/>
                      <a:pt x="47" y="83"/>
                    </a:cubicBezTo>
                    <a:cubicBezTo>
                      <a:pt x="56" y="87"/>
                      <a:pt x="65" y="90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80" y="93"/>
                      <a:pt x="86" y="94"/>
                      <a:pt x="91" y="94"/>
                    </a:cubicBezTo>
                    <a:cubicBezTo>
                      <a:pt x="81" y="77"/>
                      <a:pt x="70" y="60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8" name="Freeform 13"/>
              <p:cNvSpPr>
                <a:spLocks noEditPoints="1"/>
              </p:cNvSpPr>
              <p:nvPr/>
            </p:nvSpPr>
            <p:spPr bwMode="auto">
              <a:xfrm>
                <a:off x="4771" y="2694"/>
                <a:ext cx="81" cy="21"/>
              </a:xfrm>
              <a:custGeom>
                <a:avLst/>
                <a:gdLst>
                  <a:gd name="T0" fmla="*/ 53 w 50"/>
                  <a:gd name="T1" fmla="*/ 18 h 13"/>
                  <a:gd name="T2" fmla="*/ 81 w 50"/>
                  <a:gd name="T3" fmla="*/ 21 h 13"/>
                  <a:gd name="T4" fmla="*/ 81 w 50"/>
                  <a:gd name="T5" fmla="*/ 21 h 13"/>
                  <a:gd name="T6" fmla="*/ 53 w 50"/>
                  <a:gd name="T7" fmla="*/ 18 h 13"/>
                  <a:gd name="T8" fmla="*/ 10 w 50"/>
                  <a:gd name="T9" fmla="*/ 3 h 13"/>
                  <a:gd name="T10" fmla="*/ 53 w 50"/>
                  <a:gd name="T11" fmla="*/ 18 h 13"/>
                  <a:gd name="T12" fmla="*/ 10 w 50"/>
                  <a:gd name="T13" fmla="*/ 3 h 13"/>
                  <a:gd name="T14" fmla="*/ 8 w 50"/>
                  <a:gd name="T15" fmla="*/ 3 h 13"/>
                  <a:gd name="T16" fmla="*/ 8 w 50"/>
                  <a:gd name="T17" fmla="*/ 3 h 13"/>
                  <a:gd name="T18" fmla="*/ 8 w 50"/>
                  <a:gd name="T19" fmla="*/ 3 h 13"/>
                  <a:gd name="T20" fmla="*/ 0 w 50"/>
                  <a:gd name="T21" fmla="*/ 0 h 13"/>
                  <a:gd name="T22" fmla="*/ 0 w 50"/>
                  <a:gd name="T23" fmla="*/ 0 h 13"/>
                  <a:gd name="T24" fmla="*/ 2 w 50"/>
                  <a:gd name="T25" fmla="*/ 2 h 13"/>
                  <a:gd name="T26" fmla="*/ 0 w 50"/>
                  <a:gd name="T27" fmla="*/ 0 h 13"/>
                  <a:gd name="T28" fmla="*/ 0 w 50"/>
                  <a:gd name="T29" fmla="*/ 0 h 13"/>
                  <a:gd name="T30" fmla="*/ 0 w 5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0" h="13">
                    <a:moveTo>
                      <a:pt x="33" y="11"/>
                    </a:moveTo>
                    <a:cubicBezTo>
                      <a:pt x="39" y="12"/>
                      <a:pt x="45" y="13"/>
                      <a:pt x="50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5" y="13"/>
                      <a:pt x="39" y="12"/>
                      <a:pt x="33" y="11"/>
                    </a:cubicBezTo>
                    <a:moveTo>
                      <a:pt x="6" y="2"/>
                    </a:moveTo>
                    <a:cubicBezTo>
                      <a:pt x="15" y="6"/>
                      <a:pt x="24" y="9"/>
                      <a:pt x="33" y="11"/>
                    </a:cubicBezTo>
                    <a:cubicBezTo>
                      <a:pt x="24" y="9"/>
                      <a:pt x="15" y="6"/>
                      <a:pt x="6" y="2"/>
                    </a:cubicBezTo>
                    <a:moveTo>
                      <a:pt x="5" y="2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39" name="Freeform 14"/>
              <p:cNvSpPr>
                <a:spLocks noEditPoints="1"/>
              </p:cNvSpPr>
              <p:nvPr/>
            </p:nvSpPr>
            <p:spPr bwMode="auto">
              <a:xfrm>
                <a:off x="4705" y="2563"/>
                <a:ext cx="92" cy="100"/>
              </a:xfrm>
              <a:custGeom>
                <a:avLst/>
                <a:gdLst>
                  <a:gd name="T0" fmla="*/ 2 w 57"/>
                  <a:gd name="T1" fmla="*/ 87 h 62"/>
                  <a:gd name="T2" fmla="*/ 2 w 57"/>
                  <a:gd name="T3" fmla="*/ 100 h 62"/>
                  <a:gd name="T4" fmla="*/ 2 w 57"/>
                  <a:gd name="T5" fmla="*/ 87 h 62"/>
                  <a:gd name="T6" fmla="*/ 23 w 57"/>
                  <a:gd name="T7" fmla="*/ 0 h 62"/>
                  <a:gd name="T8" fmla="*/ 21 w 57"/>
                  <a:gd name="T9" fmla="*/ 5 h 62"/>
                  <a:gd name="T10" fmla="*/ 23 w 57"/>
                  <a:gd name="T11" fmla="*/ 0 h 62"/>
                  <a:gd name="T12" fmla="*/ 92 w 57"/>
                  <a:gd name="T13" fmla="*/ 71 h 62"/>
                  <a:gd name="T14" fmla="*/ 23 w 57"/>
                  <a:gd name="T15" fmla="*/ 0 h 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62">
                    <a:moveTo>
                      <a:pt x="1" y="54"/>
                    </a:moveTo>
                    <a:cubicBezTo>
                      <a:pt x="0" y="56"/>
                      <a:pt x="0" y="59"/>
                      <a:pt x="1" y="62"/>
                    </a:cubicBezTo>
                    <a:cubicBezTo>
                      <a:pt x="0" y="59"/>
                      <a:pt x="0" y="56"/>
                      <a:pt x="1" y="54"/>
                    </a:cubicBezTo>
                    <a:moveTo>
                      <a:pt x="14" y="0"/>
                    </a:moveTo>
                    <a:cubicBezTo>
                      <a:pt x="14" y="1"/>
                      <a:pt x="14" y="2"/>
                      <a:pt x="13" y="3"/>
                    </a:cubicBezTo>
                    <a:cubicBezTo>
                      <a:pt x="14" y="2"/>
                      <a:pt x="14" y="1"/>
                      <a:pt x="14" y="0"/>
                    </a:cubicBezTo>
                    <a:cubicBezTo>
                      <a:pt x="30" y="14"/>
                      <a:pt x="44" y="28"/>
                      <a:pt x="57" y="44"/>
                    </a:cubicBezTo>
                    <a:cubicBezTo>
                      <a:pt x="44" y="28"/>
                      <a:pt x="30" y="14"/>
                      <a:pt x="14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0" name="Freeform 15"/>
              <p:cNvSpPr>
                <a:spLocks/>
              </p:cNvSpPr>
              <p:nvPr/>
            </p:nvSpPr>
            <p:spPr bwMode="auto">
              <a:xfrm>
                <a:off x="4825" y="2882"/>
                <a:ext cx="97" cy="230"/>
              </a:xfrm>
              <a:custGeom>
                <a:avLst/>
                <a:gdLst>
                  <a:gd name="T0" fmla="*/ 87 w 60"/>
                  <a:gd name="T1" fmla="*/ 0 h 142"/>
                  <a:gd name="T2" fmla="*/ 68 w 60"/>
                  <a:gd name="T3" fmla="*/ 11 h 142"/>
                  <a:gd name="T4" fmla="*/ 68 w 60"/>
                  <a:gd name="T5" fmla="*/ 11 h 142"/>
                  <a:gd name="T6" fmla="*/ 68 w 60"/>
                  <a:gd name="T7" fmla="*/ 11 h 142"/>
                  <a:gd name="T8" fmla="*/ 66 w 60"/>
                  <a:gd name="T9" fmla="*/ 11 h 142"/>
                  <a:gd name="T10" fmla="*/ 66 w 60"/>
                  <a:gd name="T11" fmla="*/ 11 h 142"/>
                  <a:gd name="T12" fmla="*/ 65 w 60"/>
                  <a:gd name="T13" fmla="*/ 13 h 142"/>
                  <a:gd name="T14" fmla="*/ 65 w 60"/>
                  <a:gd name="T15" fmla="*/ 13 h 142"/>
                  <a:gd name="T16" fmla="*/ 65 w 60"/>
                  <a:gd name="T17" fmla="*/ 13 h 142"/>
                  <a:gd name="T18" fmla="*/ 65 w 60"/>
                  <a:gd name="T19" fmla="*/ 13 h 142"/>
                  <a:gd name="T20" fmla="*/ 58 w 60"/>
                  <a:gd name="T21" fmla="*/ 15 h 142"/>
                  <a:gd name="T22" fmla="*/ 58 w 60"/>
                  <a:gd name="T23" fmla="*/ 15 h 142"/>
                  <a:gd name="T24" fmla="*/ 52 w 60"/>
                  <a:gd name="T25" fmla="*/ 19 h 142"/>
                  <a:gd name="T26" fmla="*/ 52 w 60"/>
                  <a:gd name="T27" fmla="*/ 19 h 142"/>
                  <a:gd name="T28" fmla="*/ 52 w 60"/>
                  <a:gd name="T29" fmla="*/ 19 h 142"/>
                  <a:gd name="T30" fmla="*/ 50 w 60"/>
                  <a:gd name="T31" fmla="*/ 19 h 142"/>
                  <a:gd name="T32" fmla="*/ 50 w 60"/>
                  <a:gd name="T33" fmla="*/ 21 h 142"/>
                  <a:gd name="T34" fmla="*/ 0 w 60"/>
                  <a:gd name="T35" fmla="*/ 58 h 142"/>
                  <a:gd name="T36" fmla="*/ 24 w 60"/>
                  <a:gd name="T37" fmla="*/ 89 h 142"/>
                  <a:gd name="T38" fmla="*/ 63 w 60"/>
                  <a:gd name="T39" fmla="*/ 170 h 142"/>
                  <a:gd name="T40" fmla="*/ 73 w 60"/>
                  <a:gd name="T41" fmla="*/ 207 h 142"/>
                  <a:gd name="T42" fmla="*/ 82 w 60"/>
                  <a:gd name="T43" fmla="*/ 230 h 142"/>
                  <a:gd name="T44" fmla="*/ 89 w 60"/>
                  <a:gd name="T45" fmla="*/ 198 h 142"/>
                  <a:gd name="T46" fmla="*/ 97 w 60"/>
                  <a:gd name="T47" fmla="*/ 100 h 142"/>
                  <a:gd name="T48" fmla="*/ 97 w 60"/>
                  <a:gd name="T49" fmla="*/ 89 h 142"/>
                  <a:gd name="T50" fmla="*/ 87 w 60"/>
                  <a:gd name="T51" fmla="*/ 0 h 14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" h="142">
                    <a:moveTo>
                      <a:pt x="54" y="0"/>
                    </a:moveTo>
                    <a:cubicBezTo>
                      <a:pt x="50" y="2"/>
                      <a:pt x="46" y="4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0" y="7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8"/>
                      <a:pt x="38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4" y="11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19" y="19"/>
                      <a:pt x="9" y="27"/>
                      <a:pt x="0" y="36"/>
                    </a:cubicBezTo>
                    <a:cubicBezTo>
                      <a:pt x="4" y="40"/>
                      <a:pt x="10" y="45"/>
                      <a:pt x="15" y="55"/>
                    </a:cubicBezTo>
                    <a:cubicBezTo>
                      <a:pt x="30" y="81"/>
                      <a:pt x="31" y="78"/>
                      <a:pt x="39" y="105"/>
                    </a:cubicBezTo>
                    <a:cubicBezTo>
                      <a:pt x="41" y="114"/>
                      <a:pt x="43" y="122"/>
                      <a:pt x="45" y="128"/>
                    </a:cubicBezTo>
                    <a:cubicBezTo>
                      <a:pt x="47" y="134"/>
                      <a:pt x="49" y="138"/>
                      <a:pt x="51" y="142"/>
                    </a:cubicBezTo>
                    <a:cubicBezTo>
                      <a:pt x="52" y="135"/>
                      <a:pt x="54" y="129"/>
                      <a:pt x="55" y="122"/>
                    </a:cubicBezTo>
                    <a:cubicBezTo>
                      <a:pt x="58" y="103"/>
                      <a:pt x="60" y="83"/>
                      <a:pt x="60" y="62"/>
                    </a:cubicBezTo>
                    <a:cubicBezTo>
                      <a:pt x="60" y="60"/>
                      <a:pt x="60" y="57"/>
                      <a:pt x="60" y="55"/>
                    </a:cubicBezTo>
                    <a:cubicBezTo>
                      <a:pt x="60" y="36"/>
                      <a:pt x="58" y="18"/>
                      <a:pt x="54" y="0"/>
                    </a:cubicBezTo>
                  </a:path>
                </a:pathLst>
              </a:custGeom>
              <a:solidFill>
                <a:srgbClr val="20C1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1" name="Freeform 16"/>
              <p:cNvSpPr>
                <a:spLocks noEditPoints="1"/>
              </p:cNvSpPr>
              <p:nvPr/>
            </p:nvSpPr>
            <p:spPr bwMode="auto">
              <a:xfrm>
                <a:off x="4825" y="2940"/>
                <a:ext cx="89" cy="172"/>
              </a:xfrm>
              <a:custGeom>
                <a:avLst/>
                <a:gdLst>
                  <a:gd name="T0" fmla="*/ 89 w 55"/>
                  <a:gd name="T1" fmla="*/ 140 h 106"/>
                  <a:gd name="T2" fmla="*/ 83 w 55"/>
                  <a:gd name="T3" fmla="*/ 172 h 106"/>
                  <a:gd name="T4" fmla="*/ 83 w 55"/>
                  <a:gd name="T5" fmla="*/ 172 h 106"/>
                  <a:gd name="T6" fmla="*/ 89 w 55"/>
                  <a:gd name="T7" fmla="*/ 140 h 106"/>
                  <a:gd name="T8" fmla="*/ 0 w 55"/>
                  <a:gd name="T9" fmla="*/ 0 h 106"/>
                  <a:gd name="T10" fmla="*/ 0 w 55"/>
                  <a:gd name="T11" fmla="*/ 0 h 106"/>
                  <a:gd name="T12" fmla="*/ 24 w 55"/>
                  <a:gd name="T13" fmla="*/ 31 h 106"/>
                  <a:gd name="T14" fmla="*/ 63 w 55"/>
                  <a:gd name="T15" fmla="*/ 112 h 106"/>
                  <a:gd name="T16" fmla="*/ 73 w 55"/>
                  <a:gd name="T17" fmla="*/ 149 h 106"/>
                  <a:gd name="T18" fmla="*/ 63 w 55"/>
                  <a:gd name="T19" fmla="*/ 112 h 106"/>
                  <a:gd name="T20" fmla="*/ 24 w 55"/>
                  <a:gd name="T21" fmla="*/ 31 h 106"/>
                  <a:gd name="T22" fmla="*/ 0 w 55"/>
                  <a:gd name="T23" fmla="*/ 0 h 10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106">
                    <a:moveTo>
                      <a:pt x="55" y="86"/>
                    </a:moveTo>
                    <a:cubicBezTo>
                      <a:pt x="54" y="93"/>
                      <a:pt x="52" y="99"/>
                      <a:pt x="51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2" y="99"/>
                      <a:pt x="54" y="93"/>
                      <a:pt x="55" y="8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4"/>
                      <a:pt x="10" y="9"/>
                      <a:pt x="15" y="19"/>
                    </a:cubicBezTo>
                    <a:cubicBezTo>
                      <a:pt x="30" y="45"/>
                      <a:pt x="31" y="42"/>
                      <a:pt x="39" y="69"/>
                    </a:cubicBezTo>
                    <a:cubicBezTo>
                      <a:pt x="41" y="78"/>
                      <a:pt x="43" y="86"/>
                      <a:pt x="45" y="92"/>
                    </a:cubicBezTo>
                    <a:cubicBezTo>
                      <a:pt x="43" y="86"/>
                      <a:pt x="41" y="78"/>
                      <a:pt x="39" y="69"/>
                    </a:cubicBezTo>
                    <a:cubicBezTo>
                      <a:pt x="31" y="42"/>
                      <a:pt x="30" y="45"/>
                      <a:pt x="15" y="19"/>
                    </a:cubicBezTo>
                    <a:cubicBezTo>
                      <a:pt x="10" y="9"/>
                      <a:pt x="4" y="4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2" name="Freeform 17"/>
              <p:cNvSpPr>
                <a:spLocks/>
              </p:cNvSpPr>
              <p:nvPr/>
            </p:nvSpPr>
            <p:spPr bwMode="auto">
              <a:xfrm>
                <a:off x="4771" y="2693"/>
                <a:ext cx="21" cy="1"/>
              </a:xfrm>
              <a:custGeom>
                <a:avLst/>
                <a:gdLst>
                  <a:gd name="T0" fmla="*/ 21 w 13"/>
                  <a:gd name="T1" fmla="*/ 0 h 1"/>
                  <a:gd name="T2" fmla="*/ 18 w 13"/>
                  <a:gd name="T3" fmla="*/ 0 h 1"/>
                  <a:gd name="T4" fmla="*/ 0 w 13"/>
                  <a:gd name="T5" fmla="*/ 1 h 1"/>
                  <a:gd name="T6" fmla="*/ 0 w 13"/>
                  <a:gd name="T7" fmla="*/ 1 h 1"/>
                  <a:gd name="T8" fmla="*/ 2 w 13"/>
                  <a:gd name="T9" fmla="*/ 1 h 1"/>
                  <a:gd name="T10" fmla="*/ 15 w 13"/>
                  <a:gd name="T11" fmla="*/ 1 h 1"/>
                  <a:gd name="T12" fmla="*/ 21 w 13"/>
                  <a:gd name="T13" fmla="*/ 0 h 1"/>
                  <a:gd name="T14" fmla="*/ 21 w 13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1">
                    <a:moveTo>
                      <a:pt x="13" y="0"/>
                    </a:moveTo>
                    <a:cubicBezTo>
                      <a:pt x="12" y="0"/>
                      <a:pt x="12" y="0"/>
                      <a:pt x="11" y="0"/>
                    </a:cubicBezTo>
                    <a:cubicBezTo>
                      <a:pt x="7" y="0"/>
                      <a:pt x="4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1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FB92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3" name="Freeform 18"/>
              <p:cNvSpPr>
                <a:spLocks noEditPoints="1"/>
              </p:cNvSpPr>
              <p:nvPr/>
            </p:nvSpPr>
            <p:spPr bwMode="auto">
              <a:xfrm>
                <a:off x="4373" y="3156"/>
                <a:ext cx="231" cy="74"/>
              </a:xfrm>
              <a:custGeom>
                <a:avLst/>
                <a:gdLst>
                  <a:gd name="T0" fmla="*/ 32 w 143"/>
                  <a:gd name="T1" fmla="*/ 74 h 46"/>
                  <a:gd name="T2" fmla="*/ 34 w 143"/>
                  <a:gd name="T3" fmla="*/ 74 h 46"/>
                  <a:gd name="T4" fmla="*/ 34 w 143"/>
                  <a:gd name="T5" fmla="*/ 74 h 46"/>
                  <a:gd name="T6" fmla="*/ 32 w 143"/>
                  <a:gd name="T7" fmla="*/ 74 h 46"/>
                  <a:gd name="T8" fmla="*/ 0 w 143"/>
                  <a:gd name="T9" fmla="*/ 66 h 46"/>
                  <a:gd name="T10" fmla="*/ 0 w 143"/>
                  <a:gd name="T11" fmla="*/ 66 h 46"/>
                  <a:gd name="T12" fmla="*/ 34 w 143"/>
                  <a:gd name="T13" fmla="*/ 74 h 46"/>
                  <a:gd name="T14" fmla="*/ 0 w 143"/>
                  <a:gd name="T15" fmla="*/ 66 h 46"/>
                  <a:gd name="T16" fmla="*/ 226 w 143"/>
                  <a:gd name="T17" fmla="*/ 0 h 46"/>
                  <a:gd name="T18" fmla="*/ 92 w 143"/>
                  <a:gd name="T19" fmla="*/ 27 h 46"/>
                  <a:gd name="T20" fmla="*/ 78 w 143"/>
                  <a:gd name="T21" fmla="*/ 37 h 46"/>
                  <a:gd name="T22" fmla="*/ 92 w 143"/>
                  <a:gd name="T23" fmla="*/ 27 h 46"/>
                  <a:gd name="T24" fmla="*/ 226 w 143"/>
                  <a:gd name="T25" fmla="*/ 0 h 46"/>
                  <a:gd name="T26" fmla="*/ 231 w 143"/>
                  <a:gd name="T27" fmla="*/ 0 h 46"/>
                  <a:gd name="T28" fmla="*/ 226 w 143"/>
                  <a:gd name="T29" fmla="*/ 0 h 4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43" h="46">
                    <a:moveTo>
                      <a:pt x="20" y="46"/>
                    </a:moveTo>
                    <a:cubicBezTo>
                      <a:pt x="20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6"/>
                      <a:pt x="20" y="46"/>
                    </a:cubicBezTo>
                    <a:moveTo>
                      <a:pt x="0" y="41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7" y="43"/>
                      <a:pt x="14" y="45"/>
                      <a:pt x="21" y="46"/>
                    </a:cubicBezTo>
                    <a:cubicBezTo>
                      <a:pt x="14" y="45"/>
                      <a:pt x="7" y="43"/>
                      <a:pt x="0" y="41"/>
                    </a:cubicBezTo>
                    <a:moveTo>
                      <a:pt x="140" y="0"/>
                    </a:moveTo>
                    <a:cubicBezTo>
                      <a:pt x="111" y="0"/>
                      <a:pt x="82" y="2"/>
                      <a:pt x="57" y="17"/>
                    </a:cubicBezTo>
                    <a:cubicBezTo>
                      <a:pt x="54" y="19"/>
                      <a:pt x="51" y="20"/>
                      <a:pt x="48" y="23"/>
                    </a:cubicBezTo>
                    <a:cubicBezTo>
                      <a:pt x="51" y="20"/>
                      <a:pt x="54" y="19"/>
                      <a:pt x="57" y="17"/>
                    </a:cubicBezTo>
                    <a:cubicBezTo>
                      <a:pt x="82" y="2"/>
                      <a:pt x="111" y="0"/>
                      <a:pt x="140" y="0"/>
                    </a:cubicBezTo>
                    <a:cubicBezTo>
                      <a:pt x="141" y="0"/>
                      <a:pt x="142" y="0"/>
                      <a:pt x="143" y="0"/>
                    </a:cubicBezTo>
                    <a:cubicBezTo>
                      <a:pt x="142" y="0"/>
                      <a:pt x="141" y="0"/>
                      <a:pt x="140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4" name="Freeform 19"/>
              <p:cNvSpPr>
                <a:spLocks noEditPoints="1"/>
              </p:cNvSpPr>
              <p:nvPr/>
            </p:nvSpPr>
            <p:spPr bwMode="auto">
              <a:xfrm>
                <a:off x="4373" y="2539"/>
                <a:ext cx="314" cy="691"/>
              </a:xfrm>
              <a:custGeom>
                <a:avLst/>
                <a:gdLst>
                  <a:gd name="T0" fmla="*/ 0 w 194"/>
                  <a:gd name="T1" fmla="*/ 683 h 427"/>
                  <a:gd name="T2" fmla="*/ 34 w 194"/>
                  <a:gd name="T3" fmla="*/ 691 h 427"/>
                  <a:gd name="T4" fmla="*/ 32 w 194"/>
                  <a:gd name="T5" fmla="*/ 691 h 427"/>
                  <a:gd name="T6" fmla="*/ 34 w 194"/>
                  <a:gd name="T7" fmla="*/ 691 h 427"/>
                  <a:gd name="T8" fmla="*/ 92 w 194"/>
                  <a:gd name="T9" fmla="*/ 644 h 427"/>
                  <a:gd name="T10" fmla="*/ 231 w 194"/>
                  <a:gd name="T11" fmla="*/ 617 h 427"/>
                  <a:gd name="T12" fmla="*/ 280 w 194"/>
                  <a:gd name="T13" fmla="*/ 617 h 427"/>
                  <a:gd name="T14" fmla="*/ 277 w 194"/>
                  <a:gd name="T15" fmla="*/ 505 h 427"/>
                  <a:gd name="T16" fmla="*/ 186 w 194"/>
                  <a:gd name="T17" fmla="*/ 450 h 427"/>
                  <a:gd name="T18" fmla="*/ 121 w 194"/>
                  <a:gd name="T19" fmla="*/ 405 h 427"/>
                  <a:gd name="T20" fmla="*/ 11 w 194"/>
                  <a:gd name="T21" fmla="*/ 379 h 427"/>
                  <a:gd name="T22" fmla="*/ 11 w 194"/>
                  <a:gd name="T23" fmla="*/ 379 h 427"/>
                  <a:gd name="T24" fmla="*/ 11 w 194"/>
                  <a:gd name="T25" fmla="*/ 379 h 427"/>
                  <a:gd name="T26" fmla="*/ 8 w 194"/>
                  <a:gd name="T27" fmla="*/ 374 h 427"/>
                  <a:gd name="T28" fmla="*/ 0 w 194"/>
                  <a:gd name="T29" fmla="*/ 371 h 427"/>
                  <a:gd name="T30" fmla="*/ 0 w 194"/>
                  <a:gd name="T31" fmla="*/ 369 h 427"/>
                  <a:gd name="T32" fmla="*/ 0 w 194"/>
                  <a:gd name="T33" fmla="*/ 327 h 427"/>
                  <a:gd name="T34" fmla="*/ 0 w 194"/>
                  <a:gd name="T35" fmla="*/ 327 h 427"/>
                  <a:gd name="T36" fmla="*/ 10 w 194"/>
                  <a:gd name="T37" fmla="*/ 330 h 427"/>
                  <a:gd name="T38" fmla="*/ 26 w 194"/>
                  <a:gd name="T39" fmla="*/ 330 h 427"/>
                  <a:gd name="T40" fmla="*/ 0 w 194"/>
                  <a:gd name="T41" fmla="*/ 303 h 427"/>
                  <a:gd name="T42" fmla="*/ 0 w 194"/>
                  <a:gd name="T43" fmla="*/ 303 h 427"/>
                  <a:gd name="T44" fmla="*/ 0 w 194"/>
                  <a:gd name="T45" fmla="*/ 2 h 427"/>
                  <a:gd name="T46" fmla="*/ 23 w 194"/>
                  <a:gd name="T47" fmla="*/ 71 h 427"/>
                  <a:gd name="T48" fmla="*/ 36 w 194"/>
                  <a:gd name="T49" fmla="*/ 53 h 427"/>
                  <a:gd name="T50" fmla="*/ 36 w 194"/>
                  <a:gd name="T51" fmla="*/ 53 h 427"/>
                  <a:gd name="T52" fmla="*/ 36 w 194"/>
                  <a:gd name="T53" fmla="*/ 53 h 427"/>
                  <a:gd name="T54" fmla="*/ 36 w 194"/>
                  <a:gd name="T55" fmla="*/ 53 h 427"/>
                  <a:gd name="T56" fmla="*/ 36 w 194"/>
                  <a:gd name="T57" fmla="*/ 53 h 427"/>
                  <a:gd name="T58" fmla="*/ 36 w 194"/>
                  <a:gd name="T59" fmla="*/ 53 h 427"/>
                  <a:gd name="T60" fmla="*/ 36 w 194"/>
                  <a:gd name="T61" fmla="*/ 52 h 427"/>
                  <a:gd name="T62" fmla="*/ 36 w 194"/>
                  <a:gd name="T63" fmla="*/ 52 h 427"/>
                  <a:gd name="T64" fmla="*/ 36 w 194"/>
                  <a:gd name="T65" fmla="*/ 52 h 427"/>
                  <a:gd name="T66" fmla="*/ 36 w 194"/>
                  <a:gd name="T67" fmla="*/ 52 h 42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94" h="427">
                    <a:moveTo>
                      <a:pt x="0" y="228"/>
                    </a:moveTo>
                    <a:cubicBezTo>
                      <a:pt x="0" y="422"/>
                      <a:pt x="0" y="422"/>
                      <a:pt x="0" y="422"/>
                    </a:cubicBezTo>
                    <a:cubicBezTo>
                      <a:pt x="7" y="424"/>
                      <a:pt x="14" y="426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1" y="427"/>
                      <a:pt x="21" y="427"/>
                    </a:cubicBezTo>
                    <a:cubicBezTo>
                      <a:pt x="21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0" y="427"/>
                    </a:cubicBezTo>
                    <a:cubicBezTo>
                      <a:pt x="20" y="427"/>
                      <a:pt x="20" y="427"/>
                      <a:pt x="21" y="427"/>
                    </a:cubicBezTo>
                    <a:cubicBezTo>
                      <a:pt x="28" y="419"/>
                      <a:pt x="39" y="410"/>
                      <a:pt x="48" y="404"/>
                    </a:cubicBezTo>
                    <a:cubicBezTo>
                      <a:pt x="51" y="401"/>
                      <a:pt x="54" y="400"/>
                      <a:pt x="57" y="398"/>
                    </a:cubicBezTo>
                    <a:cubicBezTo>
                      <a:pt x="82" y="383"/>
                      <a:pt x="111" y="381"/>
                      <a:pt x="140" y="381"/>
                    </a:cubicBezTo>
                    <a:cubicBezTo>
                      <a:pt x="141" y="381"/>
                      <a:pt x="142" y="381"/>
                      <a:pt x="143" y="381"/>
                    </a:cubicBezTo>
                    <a:cubicBezTo>
                      <a:pt x="149" y="381"/>
                      <a:pt x="155" y="381"/>
                      <a:pt x="161" y="381"/>
                    </a:cubicBezTo>
                    <a:cubicBezTo>
                      <a:pt x="165" y="381"/>
                      <a:pt x="169" y="381"/>
                      <a:pt x="173" y="381"/>
                    </a:cubicBezTo>
                    <a:cubicBezTo>
                      <a:pt x="181" y="366"/>
                      <a:pt x="190" y="349"/>
                      <a:pt x="190" y="344"/>
                    </a:cubicBezTo>
                    <a:cubicBezTo>
                      <a:pt x="190" y="338"/>
                      <a:pt x="194" y="325"/>
                      <a:pt x="171" y="312"/>
                    </a:cubicBezTo>
                    <a:cubicBezTo>
                      <a:pt x="167" y="309"/>
                      <a:pt x="163" y="308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cubicBezTo>
                      <a:pt x="99" y="260"/>
                      <a:pt x="86" y="253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cubicBezTo>
                      <a:pt x="4" y="229"/>
                      <a:pt x="2" y="229"/>
                      <a:pt x="0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28"/>
                      <a:pt x="0" y="228"/>
                      <a:pt x="0" y="228"/>
                    </a:cubicBezTo>
                    <a:moveTo>
                      <a:pt x="0" y="187"/>
                    </a:move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1" y="203"/>
                      <a:pt x="3" y="204"/>
                      <a:pt x="5" y="204"/>
                    </a:cubicBez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9" y="204"/>
                      <a:pt x="20" y="203"/>
                      <a:pt x="19" y="200"/>
                    </a:cubicBezTo>
                    <a:cubicBezTo>
                      <a:pt x="17" y="196"/>
                      <a:pt x="7" y="189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moveTo>
                      <a:pt x="3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cubicBezTo>
                      <a:pt x="17" y="41"/>
                      <a:pt x="20" y="37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5" name="Freeform 20"/>
              <p:cNvSpPr>
                <a:spLocks noEditPoints="1"/>
              </p:cNvSpPr>
              <p:nvPr/>
            </p:nvSpPr>
            <p:spPr bwMode="auto">
              <a:xfrm>
                <a:off x="4373" y="2539"/>
                <a:ext cx="259" cy="495"/>
              </a:xfrm>
              <a:custGeom>
                <a:avLst/>
                <a:gdLst>
                  <a:gd name="T0" fmla="*/ 186 w 160"/>
                  <a:gd name="T1" fmla="*/ 450 h 306"/>
                  <a:gd name="T2" fmla="*/ 186 w 160"/>
                  <a:gd name="T3" fmla="*/ 450 h 306"/>
                  <a:gd name="T4" fmla="*/ 11 w 160"/>
                  <a:gd name="T5" fmla="*/ 379 h 306"/>
                  <a:gd name="T6" fmla="*/ 121 w 160"/>
                  <a:gd name="T7" fmla="*/ 404 h 306"/>
                  <a:gd name="T8" fmla="*/ 11 w 160"/>
                  <a:gd name="T9" fmla="*/ 379 h 306"/>
                  <a:gd name="T10" fmla="*/ 11 w 160"/>
                  <a:gd name="T11" fmla="*/ 379 h 306"/>
                  <a:gd name="T12" fmla="*/ 11 w 160"/>
                  <a:gd name="T13" fmla="*/ 379 h 306"/>
                  <a:gd name="T14" fmla="*/ 11 w 160"/>
                  <a:gd name="T15" fmla="*/ 379 h 306"/>
                  <a:gd name="T16" fmla="*/ 8 w 160"/>
                  <a:gd name="T17" fmla="*/ 374 h 306"/>
                  <a:gd name="T18" fmla="*/ 8 w 160"/>
                  <a:gd name="T19" fmla="*/ 374 h 306"/>
                  <a:gd name="T20" fmla="*/ 8 w 160"/>
                  <a:gd name="T21" fmla="*/ 330 h 306"/>
                  <a:gd name="T22" fmla="*/ 23 w 160"/>
                  <a:gd name="T23" fmla="*/ 332 h 306"/>
                  <a:gd name="T24" fmla="*/ 23 w 160"/>
                  <a:gd name="T25" fmla="*/ 332 h 306"/>
                  <a:gd name="T26" fmla="*/ 8 w 160"/>
                  <a:gd name="T27" fmla="*/ 330 h 306"/>
                  <a:gd name="T28" fmla="*/ 0 w 160"/>
                  <a:gd name="T29" fmla="*/ 87 h 306"/>
                  <a:gd name="T30" fmla="*/ 0 w 160"/>
                  <a:gd name="T31" fmla="*/ 303 h 306"/>
                  <a:gd name="T32" fmla="*/ 23 w 160"/>
                  <a:gd name="T33" fmla="*/ 71 h 306"/>
                  <a:gd name="T34" fmla="*/ 36 w 160"/>
                  <a:gd name="T35" fmla="*/ 53 h 306"/>
                  <a:gd name="T36" fmla="*/ 36 w 160"/>
                  <a:gd name="T37" fmla="*/ 53 h 306"/>
                  <a:gd name="T38" fmla="*/ 36 w 160"/>
                  <a:gd name="T39" fmla="*/ 53 h 306"/>
                  <a:gd name="T40" fmla="*/ 36 w 160"/>
                  <a:gd name="T41" fmla="*/ 53 h 306"/>
                  <a:gd name="T42" fmla="*/ 36 w 160"/>
                  <a:gd name="T43" fmla="*/ 53 h 306"/>
                  <a:gd name="T44" fmla="*/ 36 w 160"/>
                  <a:gd name="T45" fmla="*/ 53 h 306"/>
                  <a:gd name="T46" fmla="*/ 36 w 160"/>
                  <a:gd name="T47" fmla="*/ 53 h 306"/>
                  <a:gd name="T48" fmla="*/ 36 w 160"/>
                  <a:gd name="T49" fmla="*/ 52 h 306"/>
                  <a:gd name="T50" fmla="*/ 36 w 160"/>
                  <a:gd name="T51" fmla="*/ 52 h 306"/>
                  <a:gd name="T52" fmla="*/ 36 w 160"/>
                  <a:gd name="T53" fmla="*/ 52 h 306"/>
                  <a:gd name="T54" fmla="*/ 36 w 160"/>
                  <a:gd name="T55" fmla="*/ 52 h 306"/>
                  <a:gd name="T56" fmla="*/ 36 w 160"/>
                  <a:gd name="T57" fmla="*/ 52 h 306"/>
                  <a:gd name="T58" fmla="*/ 36 w 160"/>
                  <a:gd name="T59" fmla="*/ 52 h 306"/>
                  <a:gd name="T60" fmla="*/ 5 w 160"/>
                  <a:gd name="T61" fmla="*/ 0 h 306"/>
                  <a:gd name="T62" fmla="*/ 36 w 160"/>
                  <a:gd name="T63" fmla="*/ 52 h 30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60" h="306">
                    <a:moveTo>
                      <a:pt x="115" y="278"/>
                    </a:moveTo>
                    <a:cubicBezTo>
                      <a:pt x="115" y="278"/>
                      <a:pt x="115" y="278"/>
                      <a:pt x="115" y="278"/>
                    </a:cubicBezTo>
                    <a:cubicBezTo>
                      <a:pt x="137" y="301"/>
                      <a:pt x="145" y="300"/>
                      <a:pt x="160" y="306"/>
                    </a:cubicBezTo>
                    <a:cubicBezTo>
                      <a:pt x="145" y="300"/>
                      <a:pt x="137" y="301"/>
                      <a:pt x="115" y="278"/>
                    </a:cubicBezTo>
                    <a:cubicBezTo>
                      <a:pt x="115" y="278"/>
                      <a:pt x="115" y="278"/>
                      <a:pt x="115" y="278"/>
                    </a:cubicBezTo>
                    <a:moveTo>
                      <a:pt x="7" y="234"/>
                    </a:moveTo>
                    <a:cubicBezTo>
                      <a:pt x="16" y="241"/>
                      <a:pt x="39" y="247"/>
                      <a:pt x="54" y="247"/>
                    </a:cubicBezTo>
                    <a:cubicBezTo>
                      <a:pt x="61" y="247"/>
                      <a:pt x="68" y="248"/>
                      <a:pt x="75" y="250"/>
                    </a:cubicBezTo>
                    <a:cubicBezTo>
                      <a:pt x="68" y="248"/>
                      <a:pt x="61" y="247"/>
                      <a:pt x="54" y="247"/>
                    </a:cubicBezTo>
                    <a:cubicBezTo>
                      <a:pt x="39" y="247"/>
                      <a:pt x="16" y="241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7" y="234"/>
                    </a:moveTo>
                    <a:cubicBezTo>
                      <a:pt x="7" y="234"/>
                      <a:pt x="7" y="234"/>
                      <a:pt x="7" y="234"/>
                    </a:cubicBezTo>
                    <a:cubicBezTo>
                      <a:pt x="7" y="234"/>
                      <a:pt x="7" y="234"/>
                      <a:pt x="7" y="234"/>
                    </a:cubicBezTo>
                    <a:moveTo>
                      <a:pt x="4" y="231"/>
                    </a:moveTo>
                    <a:cubicBezTo>
                      <a:pt x="5" y="231"/>
                      <a:pt x="5" y="231"/>
                      <a:pt x="5" y="231"/>
                    </a:cubicBezTo>
                    <a:cubicBezTo>
                      <a:pt x="5" y="232"/>
                      <a:pt x="6" y="233"/>
                      <a:pt x="7" y="234"/>
                    </a:cubicBezTo>
                    <a:cubicBezTo>
                      <a:pt x="6" y="233"/>
                      <a:pt x="5" y="232"/>
                      <a:pt x="5" y="231"/>
                    </a:cubicBezTo>
                    <a:cubicBezTo>
                      <a:pt x="5" y="231"/>
                      <a:pt x="5" y="231"/>
                      <a:pt x="4" y="231"/>
                    </a:cubicBezTo>
                    <a:moveTo>
                      <a:pt x="5" y="204"/>
                    </a:moveTo>
                    <a:cubicBezTo>
                      <a:pt x="5" y="204"/>
                      <a:pt x="6" y="204"/>
                      <a:pt x="6" y="204"/>
                    </a:cubicBezTo>
                    <a:cubicBezTo>
                      <a:pt x="9" y="204"/>
                      <a:pt x="11" y="205"/>
                      <a:pt x="14" y="205"/>
                    </a:cubicBezTo>
                    <a:cubicBezTo>
                      <a:pt x="15" y="205"/>
                      <a:pt x="15" y="205"/>
                      <a:pt x="16" y="204"/>
                    </a:cubicBezTo>
                    <a:cubicBezTo>
                      <a:pt x="15" y="205"/>
                      <a:pt x="15" y="205"/>
                      <a:pt x="14" y="205"/>
                    </a:cubicBezTo>
                    <a:cubicBezTo>
                      <a:pt x="11" y="205"/>
                      <a:pt x="9" y="204"/>
                      <a:pt x="6" y="204"/>
                    </a:cubicBezTo>
                    <a:cubicBezTo>
                      <a:pt x="6" y="204"/>
                      <a:pt x="5" y="204"/>
                      <a:pt x="5" y="204"/>
                    </a:cubicBezTo>
                    <a:moveTo>
                      <a:pt x="14" y="44"/>
                    </a:moveTo>
                    <a:cubicBezTo>
                      <a:pt x="10" y="48"/>
                      <a:pt x="5" y="51"/>
                      <a:pt x="0" y="54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5" y="51"/>
                      <a:pt x="10" y="48"/>
                      <a:pt x="14" y="44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3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3"/>
                      <a:pt x="22" y="33"/>
                      <a:pt x="22" y="33"/>
                    </a:cubicBezTo>
                    <a:moveTo>
                      <a:pt x="22" y="32"/>
                    </a:moveTo>
                    <a:cubicBezTo>
                      <a:pt x="22" y="32"/>
                      <a:pt x="22" y="33"/>
                      <a:pt x="22" y="33"/>
                    </a:cubicBezTo>
                    <a:cubicBezTo>
                      <a:pt x="22" y="33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22" y="32"/>
                    </a:move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3" y="10"/>
                      <a:pt x="26" y="21"/>
                      <a:pt x="22" y="32"/>
                    </a:cubicBezTo>
                    <a:cubicBezTo>
                      <a:pt x="26" y="21"/>
                      <a:pt x="13" y="10"/>
                      <a:pt x="3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6" name="Freeform 21"/>
              <p:cNvSpPr>
                <a:spLocks noEditPoints="1"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143 w 111"/>
                  <a:gd name="T1" fmla="*/ 209 h 152"/>
                  <a:gd name="T2" fmla="*/ 92 w 111"/>
                  <a:gd name="T3" fmla="*/ 246 h 152"/>
                  <a:gd name="T4" fmla="*/ 92 w 111"/>
                  <a:gd name="T5" fmla="*/ 246 h 152"/>
                  <a:gd name="T6" fmla="*/ 143 w 111"/>
                  <a:gd name="T7" fmla="*/ 209 h 152"/>
                  <a:gd name="T8" fmla="*/ 144 w 111"/>
                  <a:gd name="T9" fmla="*/ 207 h 152"/>
                  <a:gd name="T10" fmla="*/ 143 w 111"/>
                  <a:gd name="T11" fmla="*/ 207 h 152"/>
                  <a:gd name="T12" fmla="*/ 144 w 111"/>
                  <a:gd name="T13" fmla="*/ 207 h 152"/>
                  <a:gd name="T14" fmla="*/ 144 w 111"/>
                  <a:gd name="T15" fmla="*/ 207 h 152"/>
                  <a:gd name="T16" fmla="*/ 144 w 111"/>
                  <a:gd name="T17" fmla="*/ 207 h 152"/>
                  <a:gd name="T18" fmla="*/ 144 w 111"/>
                  <a:gd name="T19" fmla="*/ 207 h 152"/>
                  <a:gd name="T20" fmla="*/ 151 w 111"/>
                  <a:gd name="T21" fmla="*/ 202 h 152"/>
                  <a:gd name="T22" fmla="*/ 151 w 111"/>
                  <a:gd name="T23" fmla="*/ 202 h 152"/>
                  <a:gd name="T24" fmla="*/ 151 w 111"/>
                  <a:gd name="T25" fmla="*/ 202 h 152"/>
                  <a:gd name="T26" fmla="*/ 157 w 111"/>
                  <a:gd name="T27" fmla="*/ 201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7 w 111"/>
                  <a:gd name="T37" fmla="*/ 201 h 152"/>
                  <a:gd name="T38" fmla="*/ 159 w 111"/>
                  <a:gd name="T39" fmla="*/ 199 h 152"/>
                  <a:gd name="T40" fmla="*/ 159 w 111"/>
                  <a:gd name="T41" fmla="*/ 199 h 152"/>
                  <a:gd name="T42" fmla="*/ 159 w 111"/>
                  <a:gd name="T43" fmla="*/ 199 h 152"/>
                  <a:gd name="T44" fmla="*/ 161 w 111"/>
                  <a:gd name="T45" fmla="*/ 199 h 152"/>
                  <a:gd name="T46" fmla="*/ 161 w 111"/>
                  <a:gd name="T47" fmla="*/ 199 h 152"/>
                  <a:gd name="T48" fmla="*/ 161 w 111"/>
                  <a:gd name="T49" fmla="*/ 199 h 152"/>
                  <a:gd name="T50" fmla="*/ 180 w 111"/>
                  <a:gd name="T51" fmla="*/ 188 h 152"/>
                  <a:gd name="T52" fmla="*/ 161 w 111"/>
                  <a:gd name="T53" fmla="*/ 199 h 152"/>
                  <a:gd name="T54" fmla="*/ 180 w 111"/>
                  <a:gd name="T55" fmla="*/ 188 h 152"/>
                  <a:gd name="T56" fmla="*/ 180 w 111"/>
                  <a:gd name="T57" fmla="*/ 188 h 152"/>
                  <a:gd name="T58" fmla="*/ 41 w 111"/>
                  <a:gd name="T59" fmla="*/ 2 h 152"/>
                  <a:gd name="T60" fmla="*/ 47 w 111"/>
                  <a:gd name="T61" fmla="*/ 3 h 152"/>
                  <a:gd name="T62" fmla="*/ 41 w 111"/>
                  <a:gd name="T63" fmla="*/ 2 h 152"/>
                  <a:gd name="T64" fmla="*/ 39 w 111"/>
                  <a:gd name="T65" fmla="*/ 0 h 152"/>
                  <a:gd name="T66" fmla="*/ 0 w 111"/>
                  <a:gd name="T67" fmla="*/ 3 h 152"/>
                  <a:gd name="T68" fmla="*/ 0 w 111"/>
                  <a:gd name="T69" fmla="*/ 3 h 152"/>
                  <a:gd name="T70" fmla="*/ 39 w 111"/>
                  <a:gd name="T71" fmla="*/ 0 h 152"/>
                  <a:gd name="T72" fmla="*/ 39 w 111"/>
                  <a:gd name="T73" fmla="*/ 0 h 15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11" h="152">
                    <a:moveTo>
                      <a:pt x="88" y="129"/>
                    </a:moveTo>
                    <a:cubicBezTo>
                      <a:pt x="76" y="135"/>
                      <a:pt x="66" y="143"/>
                      <a:pt x="57" y="152"/>
                    </a:cubicBezTo>
                    <a:cubicBezTo>
                      <a:pt x="57" y="152"/>
                      <a:pt x="57" y="152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moveTo>
                      <a:pt x="89" y="128"/>
                    </a:moveTo>
                    <a:cubicBezTo>
                      <a:pt x="88" y="128"/>
                      <a:pt x="88" y="128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moveTo>
                      <a:pt x="89" y="128"/>
                    </a:move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moveTo>
                      <a:pt x="93" y="125"/>
                    </a:moveTo>
                    <a:cubicBezTo>
                      <a:pt x="93" y="125"/>
                      <a:pt x="93" y="125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7" y="124"/>
                    </a:move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moveTo>
                      <a:pt x="98" y="123"/>
                    </a:move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moveTo>
                      <a:pt x="99" y="123"/>
                    </a:move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moveTo>
                      <a:pt x="111" y="116"/>
                    </a:moveTo>
                    <a:cubicBezTo>
                      <a:pt x="107" y="118"/>
                      <a:pt x="103" y="120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11" y="116"/>
                      <a:pt x="111" y="116"/>
                      <a:pt x="111" y="116"/>
                    </a:cubicBezTo>
                    <a:moveTo>
                      <a:pt x="25" y="1"/>
                    </a:moveTo>
                    <a:cubicBezTo>
                      <a:pt x="26" y="1"/>
                      <a:pt x="28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8" y="2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39C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7" name="Freeform 22"/>
              <p:cNvSpPr>
                <a:spLocks/>
              </p:cNvSpPr>
              <p:nvPr/>
            </p:nvSpPr>
            <p:spPr bwMode="auto">
              <a:xfrm>
                <a:off x="4732" y="2694"/>
                <a:ext cx="180" cy="246"/>
              </a:xfrm>
              <a:custGeom>
                <a:avLst/>
                <a:gdLst>
                  <a:gd name="T0" fmla="*/ 39 w 111"/>
                  <a:gd name="T1" fmla="*/ 0 h 152"/>
                  <a:gd name="T2" fmla="*/ 0 w 111"/>
                  <a:gd name="T3" fmla="*/ 3 h 152"/>
                  <a:gd name="T4" fmla="*/ 34 w 111"/>
                  <a:gd name="T5" fmla="*/ 62 h 152"/>
                  <a:gd name="T6" fmla="*/ 37 w 111"/>
                  <a:gd name="T7" fmla="*/ 139 h 152"/>
                  <a:gd name="T8" fmla="*/ 65 w 111"/>
                  <a:gd name="T9" fmla="*/ 214 h 152"/>
                  <a:gd name="T10" fmla="*/ 84 w 111"/>
                  <a:gd name="T11" fmla="*/ 241 h 152"/>
                  <a:gd name="T12" fmla="*/ 92 w 111"/>
                  <a:gd name="T13" fmla="*/ 246 h 152"/>
                  <a:gd name="T14" fmla="*/ 143 w 111"/>
                  <a:gd name="T15" fmla="*/ 209 h 152"/>
                  <a:gd name="T16" fmla="*/ 143 w 111"/>
                  <a:gd name="T17" fmla="*/ 207 h 152"/>
                  <a:gd name="T18" fmla="*/ 144 w 111"/>
                  <a:gd name="T19" fmla="*/ 207 h 152"/>
                  <a:gd name="T20" fmla="*/ 144 w 111"/>
                  <a:gd name="T21" fmla="*/ 207 h 152"/>
                  <a:gd name="T22" fmla="*/ 144 w 111"/>
                  <a:gd name="T23" fmla="*/ 207 h 152"/>
                  <a:gd name="T24" fmla="*/ 151 w 111"/>
                  <a:gd name="T25" fmla="*/ 202 h 152"/>
                  <a:gd name="T26" fmla="*/ 151 w 111"/>
                  <a:gd name="T27" fmla="*/ 202 h 152"/>
                  <a:gd name="T28" fmla="*/ 157 w 111"/>
                  <a:gd name="T29" fmla="*/ 201 h 152"/>
                  <a:gd name="T30" fmla="*/ 157 w 111"/>
                  <a:gd name="T31" fmla="*/ 201 h 152"/>
                  <a:gd name="T32" fmla="*/ 157 w 111"/>
                  <a:gd name="T33" fmla="*/ 201 h 152"/>
                  <a:gd name="T34" fmla="*/ 157 w 111"/>
                  <a:gd name="T35" fmla="*/ 201 h 152"/>
                  <a:gd name="T36" fmla="*/ 159 w 111"/>
                  <a:gd name="T37" fmla="*/ 199 h 152"/>
                  <a:gd name="T38" fmla="*/ 159 w 111"/>
                  <a:gd name="T39" fmla="*/ 199 h 152"/>
                  <a:gd name="T40" fmla="*/ 161 w 111"/>
                  <a:gd name="T41" fmla="*/ 199 h 152"/>
                  <a:gd name="T42" fmla="*/ 161 w 111"/>
                  <a:gd name="T43" fmla="*/ 199 h 152"/>
                  <a:gd name="T44" fmla="*/ 161 w 111"/>
                  <a:gd name="T45" fmla="*/ 199 h 152"/>
                  <a:gd name="T46" fmla="*/ 180 w 111"/>
                  <a:gd name="T47" fmla="*/ 188 h 152"/>
                  <a:gd name="T48" fmla="*/ 120 w 111"/>
                  <a:gd name="T49" fmla="*/ 21 h 152"/>
                  <a:gd name="T50" fmla="*/ 92 w 111"/>
                  <a:gd name="T51" fmla="*/ 18 h 152"/>
                  <a:gd name="T52" fmla="*/ 92 w 111"/>
                  <a:gd name="T53" fmla="*/ 18 h 152"/>
                  <a:gd name="T54" fmla="*/ 92 w 111"/>
                  <a:gd name="T55" fmla="*/ 18 h 152"/>
                  <a:gd name="T56" fmla="*/ 49 w 111"/>
                  <a:gd name="T57" fmla="*/ 3 h 152"/>
                  <a:gd name="T58" fmla="*/ 47 w 111"/>
                  <a:gd name="T59" fmla="*/ 3 h 152"/>
                  <a:gd name="T60" fmla="*/ 47 w 111"/>
                  <a:gd name="T61" fmla="*/ 3 h 152"/>
                  <a:gd name="T62" fmla="*/ 47 w 111"/>
                  <a:gd name="T63" fmla="*/ 3 h 152"/>
                  <a:gd name="T64" fmla="*/ 41 w 111"/>
                  <a:gd name="T65" fmla="*/ 2 h 152"/>
                  <a:gd name="T66" fmla="*/ 39 w 111"/>
                  <a:gd name="T67" fmla="*/ 0 h 152"/>
                  <a:gd name="T68" fmla="*/ 39 w 111"/>
                  <a:gd name="T69" fmla="*/ 0 h 1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11" h="152">
                    <a:moveTo>
                      <a:pt x="24" y="0"/>
                    </a:moveTo>
                    <a:cubicBezTo>
                      <a:pt x="15" y="1"/>
                      <a:pt x="8" y="2"/>
                      <a:pt x="0" y="2"/>
                    </a:cubicBezTo>
                    <a:cubicBezTo>
                      <a:pt x="15" y="17"/>
                      <a:pt x="22" y="20"/>
                      <a:pt x="21" y="38"/>
                    </a:cubicBezTo>
                    <a:cubicBezTo>
                      <a:pt x="20" y="59"/>
                      <a:pt x="23" y="62"/>
                      <a:pt x="23" y="86"/>
                    </a:cubicBezTo>
                    <a:cubicBezTo>
                      <a:pt x="23" y="110"/>
                      <a:pt x="33" y="113"/>
                      <a:pt x="40" y="132"/>
                    </a:cubicBezTo>
                    <a:cubicBezTo>
                      <a:pt x="43" y="142"/>
                      <a:pt x="47" y="145"/>
                      <a:pt x="52" y="149"/>
                    </a:cubicBezTo>
                    <a:cubicBezTo>
                      <a:pt x="54" y="150"/>
                      <a:pt x="55" y="151"/>
                      <a:pt x="57" y="152"/>
                    </a:cubicBezTo>
                    <a:cubicBezTo>
                      <a:pt x="66" y="143"/>
                      <a:pt x="76" y="135"/>
                      <a:pt x="88" y="129"/>
                    </a:cubicBezTo>
                    <a:cubicBezTo>
                      <a:pt x="88" y="129"/>
                      <a:pt x="88" y="129"/>
                      <a:pt x="88" y="128"/>
                    </a:cubicBezTo>
                    <a:cubicBezTo>
                      <a:pt x="88" y="128"/>
                      <a:pt x="88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91" y="127"/>
                      <a:pt x="92" y="126"/>
                      <a:pt x="93" y="125"/>
                    </a:cubicBezTo>
                    <a:cubicBezTo>
                      <a:pt x="93" y="125"/>
                      <a:pt x="93" y="125"/>
                      <a:pt x="93" y="125"/>
                    </a:cubicBezTo>
                    <a:cubicBezTo>
                      <a:pt x="95" y="125"/>
                      <a:pt x="96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3"/>
                      <a:pt x="98" y="123"/>
                      <a:pt x="98" y="123"/>
                    </a:cubicBezTo>
                    <a:cubicBezTo>
                      <a:pt x="98" y="123"/>
                      <a:pt x="98" y="123"/>
                      <a:pt x="98" y="123"/>
                    </a:cubicBezTo>
                    <a:cubicBezTo>
                      <a:pt x="98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103" y="120"/>
                      <a:pt x="107" y="118"/>
                      <a:pt x="111" y="116"/>
                    </a:cubicBezTo>
                    <a:cubicBezTo>
                      <a:pt x="105" y="80"/>
                      <a:pt x="92" y="45"/>
                      <a:pt x="74" y="13"/>
                    </a:cubicBezTo>
                    <a:cubicBezTo>
                      <a:pt x="69" y="13"/>
                      <a:pt x="63" y="12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48" y="9"/>
                      <a:pt x="39" y="6"/>
                      <a:pt x="30" y="2"/>
                    </a:cubicBezTo>
                    <a:cubicBezTo>
                      <a:pt x="30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6" y="1"/>
                      <a:pt x="25" y="1"/>
                    </a:cubicBezTo>
                    <a:cubicBezTo>
                      <a:pt x="25" y="1"/>
                      <a:pt x="2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64C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8" name="Freeform 23"/>
              <p:cNvSpPr>
                <a:spLocks/>
              </p:cNvSpPr>
              <p:nvPr/>
            </p:nvSpPr>
            <p:spPr bwMode="auto">
              <a:xfrm>
                <a:off x="4816" y="2935"/>
                <a:ext cx="9" cy="5"/>
              </a:xfrm>
              <a:custGeom>
                <a:avLst/>
                <a:gdLst>
                  <a:gd name="T0" fmla="*/ 0 w 5"/>
                  <a:gd name="T1" fmla="*/ 0 h 3"/>
                  <a:gd name="T2" fmla="*/ 9 w 5"/>
                  <a:gd name="T3" fmla="*/ 5 h 3"/>
                  <a:gd name="T4" fmla="*/ 9 w 5"/>
                  <a:gd name="T5" fmla="*/ 5 h 3"/>
                  <a:gd name="T6" fmla="*/ 9 w 5"/>
                  <a:gd name="T7" fmla="*/ 5 h 3"/>
                  <a:gd name="T8" fmla="*/ 0 w 5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2" y="1"/>
                      <a:pt x="3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2"/>
                      <a:pt x="2" y="1"/>
                      <a:pt x="0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9" name="Freeform 24"/>
              <p:cNvSpPr>
                <a:spLocks noEditPoints="1"/>
              </p:cNvSpPr>
              <p:nvPr/>
            </p:nvSpPr>
            <p:spPr bwMode="auto">
              <a:xfrm>
                <a:off x="4373" y="2409"/>
                <a:ext cx="573" cy="1148"/>
              </a:xfrm>
              <a:custGeom>
                <a:avLst/>
                <a:gdLst>
                  <a:gd name="T0" fmla="*/ 354 w 354"/>
                  <a:gd name="T1" fmla="*/ 154 h 709"/>
                  <a:gd name="T2" fmla="*/ 479 w 354"/>
                  <a:gd name="T3" fmla="*/ 306 h 709"/>
                  <a:gd name="T4" fmla="*/ 549 w 354"/>
                  <a:gd name="T5" fmla="*/ 562 h 709"/>
                  <a:gd name="T6" fmla="*/ 549 w 354"/>
                  <a:gd name="T7" fmla="*/ 573 h 709"/>
                  <a:gd name="T8" fmla="*/ 541 w 354"/>
                  <a:gd name="T9" fmla="*/ 670 h 709"/>
                  <a:gd name="T10" fmla="*/ 534 w 354"/>
                  <a:gd name="T11" fmla="*/ 703 h 709"/>
                  <a:gd name="T12" fmla="*/ 524 w 354"/>
                  <a:gd name="T13" fmla="*/ 680 h 709"/>
                  <a:gd name="T14" fmla="*/ 476 w 354"/>
                  <a:gd name="T15" fmla="*/ 562 h 709"/>
                  <a:gd name="T16" fmla="*/ 444 w 354"/>
                  <a:gd name="T17" fmla="*/ 526 h 709"/>
                  <a:gd name="T18" fmla="*/ 397 w 354"/>
                  <a:gd name="T19" fmla="*/ 424 h 709"/>
                  <a:gd name="T20" fmla="*/ 359 w 354"/>
                  <a:gd name="T21" fmla="*/ 288 h 709"/>
                  <a:gd name="T22" fmla="*/ 333 w 354"/>
                  <a:gd name="T23" fmla="*/ 254 h 709"/>
                  <a:gd name="T24" fmla="*/ 348 w 354"/>
                  <a:gd name="T25" fmla="*/ 220 h 709"/>
                  <a:gd name="T26" fmla="*/ 0 w 354"/>
                  <a:gd name="T27" fmla="*/ 0 h 709"/>
                  <a:gd name="T28" fmla="*/ 0 w 354"/>
                  <a:gd name="T29" fmla="*/ 24 h 709"/>
                  <a:gd name="T30" fmla="*/ 87 w 354"/>
                  <a:gd name="T31" fmla="*/ 57 h 709"/>
                  <a:gd name="T32" fmla="*/ 65 w 354"/>
                  <a:gd name="T33" fmla="*/ 86 h 709"/>
                  <a:gd name="T34" fmla="*/ 65 w 354"/>
                  <a:gd name="T35" fmla="*/ 86 h 709"/>
                  <a:gd name="T36" fmla="*/ 47 w 354"/>
                  <a:gd name="T37" fmla="*/ 74 h 709"/>
                  <a:gd name="T38" fmla="*/ 0 w 354"/>
                  <a:gd name="T39" fmla="*/ 125 h 709"/>
                  <a:gd name="T40" fmla="*/ 36 w 354"/>
                  <a:gd name="T41" fmla="*/ 181 h 709"/>
                  <a:gd name="T42" fmla="*/ 36 w 354"/>
                  <a:gd name="T43" fmla="*/ 181 h 709"/>
                  <a:gd name="T44" fmla="*/ 36 w 354"/>
                  <a:gd name="T45" fmla="*/ 181 h 709"/>
                  <a:gd name="T46" fmla="*/ 36 w 354"/>
                  <a:gd name="T47" fmla="*/ 181 h 709"/>
                  <a:gd name="T48" fmla="*/ 36 w 354"/>
                  <a:gd name="T49" fmla="*/ 183 h 709"/>
                  <a:gd name="T50" fmla="*/ 36 w 354"/>
                  <a:gd name="T51" fmla="*/ 183 h 709"/>
                  <a:gd name="T52" fmla="*/ 36 w 354"/>
                  <a:gd name="T53" fmla="*/ 183 h 709"/>
                  <a:gd name="T54" fmla="*/ 36 w 354"/>
                  <a:gd name="T55" fmla="*/ 183 h 709"/>
                  <a:gd name="T56" fmla="*/ 36 w 354"/>
                  <a:gd name="T57" fmla="*/ 183 h 709"/>
                  <a:gd name="T58" fmla="*/ 36 w 354"/>
                  <a:gd name="T59" fmla="*/ 183 h 709"/>
                  <a:gd name="T60" fmla="*/ 23 w 354"/>
                  <a:gd name="T61" fmla="*/ 201 h 709"/>
                  <a:gd name="T62" fmla="*/ 0 w 354"/>
                  <a:gd name="T63" fmla="*/ 432 h 709"/>
                  <a:gd name="T64" fmla="*/ 26 w 354"/>
                  <a:gd name="T65" fmla="*/ 460 h 709"/>
                  <a:gd name="T66" fmla="*/ 10 w 354"/>
                  <a:gd name="T67" fmla="*/ 460 h 709"/>
                  <a:gd name="T68" fmla="*/ 0 w 354"/>
                  <a:gd name="T69" fmla="*/ 457 h 709"/>
                  <a:gd name="T70" fmla="*/ 6 w 354"/>
                  <a:gd name="T71" fmla="*/ 504 h 709"/>
                  <a:gd name="T72" fmla="*/ 11 w 354"/>
                  <a:gd name="T73" fmla="*/ 508 h 709"/>
                  <a:gd name="T74" fmla="*/ 11 w 354"/>
                  <a:gd name="T75" fmla="*/ 508 h 709"/>
                  <a:gd name="T76" fmla="*/ 11 w 354"/>
                  <a:gd name="T77" fmla="*/ 508 h 709"/>
                  <a:gd name="T78" fmla="*/ 87 w 354"/>
                  <a:gd name="T79" fmla="*/ 529 h 709"/>
                  <a:gd name="T80" fmla="*/ 186 w 354"/>
                  <a:gd name="T81" fmla="*/ 580 h 709"/>
                  <a:gd name="T82" fmla="*/ 259 w 354"/>
                  <a:gd name="T83" fmla="*/ 625 h 709"/>
                  <a:gd name="T84" fmla="*/ 308 w 354"/>
                  <a:gd name="T85" fmla="*/ 687 h 709"/>
                  <a:gd name="T86" fmla="*/ 264 w 354"/>
                  <a:gd name="T87" fmla="*/ 777 h 709"/>
                  <a:gd name="T88" fmla="*/ 241 w 354"/>
                  <a:gd name="T89" fmla="*/ 844 h 709"/>
                  <a:gd name="T90" fmla="*/ 220 w 354"/>
                  <a:gd name="T91" fmla="*/ 868 h 709"/>
                  <a:gd name="T92" fmla="*/ 188 w 354"/>
                  <a:gd name="T93" fmla="*/ 881 h 709"/>
                  <a:gd name="T94" fmla="*/ 102 w 354"/>
                  <a:gd name="T95" fmla="*/ 952 h 709"/>
                  <a:gd name="T96" fmla="*/ 99 w 354"/>
                  <a:gd name="T97" fmla="*/ 955 h 709"/>
                  <a:gd name="T98" fmla="*/ 96 w 354"/>
                  <a:gd name="T99" fmla="*/ 959 h 709"/>
                  <a:gd name="T100" fmla="*/ 96 w 354"/>
                  <a:gd name="T101" fmla="*/ 960 h 709"/>
                  <a:gd name="T102" fmla="*/ 94 w 354"/>
                  <a:gd name="T103" fmla="*/ 962 h 709"/>
                  <a:gd name="T104" fmla="*/ 92 w 354"/>
                  <a:gd name="T105" fmla="*/ 963 h 709"/>
                  <a:gd name="T106" fmla="*/ 45 w 354"/>
                  <a:gd name="T107" fmla="*/ 988 h 709"/>
                  <a:gd name="T108" fmla="*/ 0 w 354"/>
                  <a:gd name="T109" fmla="*/ 1142 h 709"/>
                  <a:gd name="T110" fmla="*/ 573 w 354"/>
                  <a:gd name="T111" fmla="*/ 573 h 70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54" h="709">
                    <a:moveTo>
                      <a:pt x="218" y="98"/>
                    </a:moveTo>
                    <a:cubicBezTo>
                      <a:pt x="219" y="97"/>
                      <a:pt x="219" y="96"/>
                      <a:pt x="219" y="95"/>
                    </a:cubicBezTo>
                    <a:cubicBezTo>
                      <a:pt x="235" y="109"/>
                      <a:pt x="249" y="123"/>
                      <a:pt x="262" y="139"/>
                    </a:cubicBezTo>
                    <a:cubicBezTo>
                      <a:pt x="275" y="155"/>
                      <a:pt x="286" y="172"/>
                      <a:pt x="296" y="189"/>
                    </a:cubicBezTo>
                    <a:cubicBezTo>
                      <a:pt x="314" y="221"/>
                      <a:pt x="327" y="256"/>
                      <a:pt x="333" y="292"/>
                    </a:cubicBezTo>
                    <a:cubicBezTo>
                      <a:pt x="337" y="310"/>
                      <a:pt x="339" y="328"/>
                      <a:pt x="339" y="347"/>
                    </a:cubicBezTo>
                    <a:cubicBezTo>
                      <a:pt x="339" y="349"/>
                      <a:pt x="339" y="352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54"/>
                      <a:pt x="339" y="354"/>
                      <a:pt x="339" y="354"/>
                    </a:cubicBezTo>
                    <a:cubicBezTo>
                      <a:pt x="339" y="375"/>
                      <a:pt x="337" y="395"/>
                      <a:pt x="334" y="414"/>
                    </a:cubicBezTo>
                    <a:cubicBezTo>
                      <a:pt x="333" y="421"/>
                      <a:pt x="331" y="427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30" y="434"/>
                      <a:pt x="330" y="434"/>
                      <a:pt x="330" y="434"/>
                    </a:cubicBezTo>
                    <a:cubicBezTo>
                      <a:pt x="328" y="430"/>
                      <a:pt x="326" y="426"/>
                      <a:pt x="324" y="420"/>
                    </a:cubicBezTo>
                    <a:cubicBezTo>
                      <a:pt x="322" y="414"/>
                      <a:pt x="320" y="406"/>
                      <a:pt x="318" y="397"/>
                    </a:cubicBezTo>
                    <a:cubicBezTo>
                      <a:pt x="310" y="370"/>
                      <a:pt x="309" y="373"/>
                      <a:pt x="294" y="347"/>
                    </a:cubicBezTo>
                    <a:cubicBezTo>
                      <a:pt x="289" y="337"/>
                      <a:pt x="283" y="332"/>
                      <a:pt x="279" y="328"/>
                    </a:cubicBezTo>
                    <a:cubicBezTo>
                      <a:pt x="277" y="327"/>
                      <a:pt x="276" y="326"/>
                      <a:pt x="274" y="325"/>
                    </a:cubicBezTo>
                    <a:cubicBezTo>
                      <a:pt x="269" y="321"/>
                      <a:pt x="265" y="318"/>
                      <a:pt x="262" y="308"/>
                    </a:cubicBezTo>
                    <a:cubicBezTo>
                      <a:pt x="255" y="289"/>
                      <a:pt x="245" y="286"/>
                      <a:pt x="245" y="262"/>
                    </a:cubicBezTo>
                    <a:cubicBezTo>
                      <a:pt x="245" y="238"/>
                      <a:pt x="242" y="235"/>
                      <a:pt x="243" y="214"/>
                    </a:cubicBezTo>
                    <a:cubicBezTo>
                      <a:pt x="244" y="196"/>
                      <a:pt x="237" y="193"/>
                      <a:pt x="222" y="178"/>
                    </a:cubicBezTo>
                    <a:cubicBezTo>
                      <a:pt x="220" y="176"/>
                      <a:pt x="217" y="173"/>
                      <a:pt x="214" y="170"/>
                    </a:cubicBezTo>
                    <a:cubicBezTo>
                      <a:pt x="210" y="164"/>
                      <a:pt x="207" y="160"/>
                      <a:pt x="206" y="157"/>
                    </a:cubicBezTo>
                    <a:cubicBezTo>
                      <a:pt x="205" y="154"/>
                      <a:pt x="205" y="151"/>
                      <a:pt x="206" y="149"/>
                    </a:cubicBezTo>
                    <a:cubicBezTo>
                      <a:pt x="208" y="145"/>
                      <a:pt x="214" y="143"/>
                      <a:pt x="215" y="136"/>
                    </a:cubicBezTo>
                    <a:cubicBezTo>
                      <a:pt x="217" y="125"/>
                      <a:pt x="216" y="114"/>
                      <a:pt x="218" y="98"/>
                    </a:cubicBezTo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9" y="15"/>
                      <a:pt x="39" y="17"/>
                      <a:pt x="57" y="20"/>
                    </a:cubicBezTo>
                    <a:cubicBezTo>
                      <a:pt x="58" y="26"/>
                      <a:pt x="57" y="32"/>
                      <a:pt x="54" y="35"/>
                    </a:cubicBezTo>
                    <a:cubicBezTo>
                      <a:pt x="54" y="36"/>
                      <a:pt x="53" y="36"/>
                      <a:pt x="53" y="37"/>
                    </a:cubicBezTo>
                    <a:cubicBezTo>
                      <a:pt x="50" y="42"/>
                      <a:pt x="47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8" y="53"/>
                      <a:pt x="35" y="52"/>
                      <a:pt x="31" y="48"/>
                    </a:cubicBezTo>
                    <a:cubicBezTo>
                      <a:pt x="31" y="47"/>
                      <a:pt x="30" y="46"/>
                      <a:pt x="29" y="46"/>
                    </a:cubicBezTo>
                    <a:cubicBezTo>
                      <a:pt x="19" y="36"/>
                      <a:pt x="8" y="28"/>
                      <a:pt x="0" y="2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1" y="78"/>
                      <a:pt x="2" y="79"/>
                      <a:pt x="3" y="80"/>
                    </a:cubicBezTo>
                    <a:cubicBezTo>
                      <a:pt x="13" y="90"/>
                      <a:pt x="26" y="101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0" y="117"/>
                      <a:pt x="17" y="121"/>
                      <a:pt x="14" y="124"/>
                    </a:cubicBezTo>
                    <a:cubicBezTo>
                      <a:pt x="10" y="128"/>
                      <a:pt x="5" y="131"/>
                      <a:pt x="0" y="134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7" y="269"/>
                      <a:pt x="17" y="276"/>
                      <a:pt x="19" y="280"/>
                    </a:cubicBezTo>
                    <a:cubicBezTo>
                      <a:pt x="20" y="283"/>
                      <a:pt x="19" y="284"/>
                      <a:pt x="16" y="284"/>
                    </a:cubicBezTo>
                    <a:cubicBezTo>
                      <a:pt x="15" y="285"/>
                      <a:pt x="15" y="285"/>
                      <a:pt x="14" y="285"/>
                    </a:cubicBezTo>
                    <a:cubicBezTo>
                      <a:pt x="11" y="285"/>
                      <a:pt x="9" y="284"/>
                      <a:pt x="6" y="284"/>
                    </a:cubicBezTo>
                    <a:cubicBezTo>
                      <a:pt x="6" y="284"/>
                      <a:pt x="5" y="284"/>
                      <a:pt x="5" y="284"/>
                    </a:cubicBezTo>
                    <a:cubicBezTo>
                      <a:pt x="3" y="284"/>
                      <a:pt x="1" y="283"/>
                      <a:pt x="0" y="282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2" y="309"/>
                      <a:pt x="4" y="309"/>
                      <a:pt x="4" y="311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2"/>
                      <a:pt x="6" y="313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7" y="314"/>
                      <a:pt x="7" y="314"/>
                      <a:pt x="7" y="314"/>
                    </a:cubicBezTo>
                    <a:cubicBezTo>
                      <a:pt x="16" y="321"/>
                      <a:pt x="39" y="327"/>
                      <a:pt x="54" y="327"/>
                    </a:cubicBezTo>
                    <a:cubicBezTo>
                      <a:pt x="61" y="327"/>
                      <a:pt x="68" y="328"/>
                      <a:pt x="75" y="330"/>
                    </a:cubicBezTo>
                    <a:cubicBezTo>
                      <a:pt x="86" y="333"/>
                      <a:pt x="99" y="340"/>
                      <a:pt x="115" y="358"/>
                    </a:cubicBezTo>
                    <a:cubicBezTo>
                      <a:pt x="115" y="358"/>
                      <a:pt x="115" y="358"/>
                      <a:pt x="115" y="358"/>
                    </a:cubicBezTo>
                    <a:cubicBezTo>
                      <a:pt x="137" y="381"/>
                      <a:pt x="145" y="380"/>
                      <a:pt x="160" y="386"/>
                    </a:cubicBezTo>
                    <a:cubicBezTo>
                      <a:pt x="163" y="388"/>
                      <a:pt x="167" y="389"/>
                      <a:pt x="171" y="392"/>
                    </a:cubicBezTo>
                    <a:cubicBezTo>
                      <a:pt x="194" y="405"/>
                      <a:pt x="190" y="418"/>
                      <a:pt x="190" y="424"/>
                    </a:cubicBezTo>
                    <a:cubicBezTo>
                      <a:pt x="190" y="429"/>
                      <a:pt x="181" y="446"/>
                      <a:pt x="173" y="461"/>
                    </a:cubicBezTo>
                    <a:cubicBezTo>
                      <a:pt x="169" y="468"/>
                      <a:pt x="166" y="475"/>
                      <a:pt x="163" y="480"/>
                    </a:cubicBezTo>
                    <a:cubicBezTo>
                      <a:pt x="163" y="480"/>
                      <a:pt x="163" y="480"/>
                      <a:pt x="163" y="480"/>
                    </a:cubicBezTo>
                    <a:cubicBezTo>
                      <a:pt x="157" y="492"/>
                      <a:pt x="155" y="509"/>
                      <a:pt x="149" y="521"/>
                    </a:cubicBezTo>
                    <a:cubicBezTo>
                      <a:pt x="147" y="525"/>
                      <a:pt x="145" y="529"/>
                      <a:pt x="142" y="531"/>
                    </a:cubicBezTo>
                    <a:cubicBezTo>
                      <a:pt x="139" y="533"/>
                      <a:pt x="137" y="535"/>
                      <a:pt x="136" y="536"/>
                    </a:cubicBezTo>
                    <a:cubicBezTo>
                      <a:pt x="131" y="540"/>
                      <a:pt x="129" y="541"/>
                      <a:pt x="117" y="544"/>
                    </a:cubicBezTo>
                    <a:cubicBezTo>
                      <a:pt x="117" y="544"/>
                      <a:pt x="117" y="544"/>
                      <a:pt x="116" y="544"/>
                    </a:cubicBezTo>
                    <a:cubicBezTo>
                      <a:pt x="116" y="544"/>
                      <a:pt x="116" y="545"/>
                      <a:pt x="116" y="545"/>
                    </a:cubicBezTo>
                    <a:cubicBezTo>
                      <a:pt x="99" y="550"/>
                      <a:pt x="85" y="565"/>
                      <a:pt x="63" y="588"/>
                    </a:cubicBezTo>
                    <a:cubicBezTo>
                      <a:pt x="63" y="588"/>
                      <a:pt x="63" y="588"/>
                      <a:pt x="63" y="588"/>
                    </a:cubicBezTo>
                    <a:cubicBezTo>
                      <a:pt x="62" y="589"/>
                      <a:pt x="62" y="590"/>
                      <a:pt x="61" y="590"/>
                    </a:cubicBezTo>
                    <a:cubicBezTo>
                      <a:pt x="61" y="591"/>
                      <a:pt x="60" y="592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9" y="593"/>
                      <a:pt x="59" y="593"/>
                      <a:pt x="59" y="593"/>
                    </a:cubicBezTo>
                    <a:cubicBezTo>
                      <a:pt x="58" y="593"/>
                      <a:pt x="58" y="594"/>
                      <a:pt x="58" y="594"/>
                    </a:cubicBezTo>
                    <a:cubicBezTo>
                      <a:pt x="58" y="594"/>
                      <a:pt x="57" y="594"/>
                      <a:pt x="57" y="594"/>
                    </a:cubicBezTo>
                    <a:cubicBezTo>
                      <a:pt x="57" y="594"/>
                      <a:pt x="57" y="594"/>
                      <a:pt x="57" y="595"/>
                    </a:cubicBezTo>
                    <a:cubicBezTo>
                      <a:pt x="57" y="595"/>
                      <a:pt x="57" y="595"/>
                      <a:pt x="56" y="595"/>
                    </a:cubicBezTo>
                    <a:cubicBezTo>
                      <a:pt x="41" y="611"/>
                      <a:pt x="38" y="607"/>
                      <a:pt x="28" y="610"/>
                    </a:cubicBezTo>
                    <a:cubicBezTo>
                      <a:pt x="19" y="612"/>
                      <a:pt x="11" y="632"/>
                      <a:pt x="0" y="646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195" y="709"/>
                      <a:pt x="354" y="550"/>
                      <a:pt x="354" y="354"/>
                    </a:cubicBezTo>
                    <a:cubicBezTo>
                      <a:pt x="354" y="159"/>
                      <a:pt x="195" y="0"/>
                      <a:pt x="0" y="0"/>
                    </a:cubicBezTo>
                  </a:path>
                </a:pathLst>
              </a:custGeom>
              <a:solidFill>
                <a:srgbClr val="176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0" name="Freeform 25"/>
              <p:cNvSpPr>
                <a:spLocks noEditPoints="1"/>
              </p:cNvSpPr>
              <p:nvPr/>
            </p:nvSpPr>
            <p:spPr bwMode="auto">
              <a:xfrm>
                <a:off x="4373" y="2433"/>
                <a:ext cx="549" cy="1022"/>
              </a:xfrm>
              <a:custGeom>
                <a:avLst/>
                <a:gdLst>
                  <a:gd name="T0" fmla="*/ 45 w 339"/>
                  <a:gd name="T1" fmla="*/ 964 h 631"/>
                  <a:gd name="T2" fmla="*/ 0 w 339"/>
                  <a:gd name="T3" fmla="*/ 1022 h 631"/>
                  <a:gd name="T4" fmla="*/ 91 w 339"/>
                  <a:gd name="T5" fmla="*/ 939 h 631"/>
                  <a:gd name="T6" fmla="*/ 92 w 339"/>
                  <a:gd name="T7" fmla="*/ 939 h 631"/>
                  <a:gd name="T8" fmla="*/ 96 w 339"/>
                  <a:gd name="T9" fmla="*/ 936 h 631"/>
                  <a:gd name="T10" fmla="*/ 96 w 339"/>
                  <a:gd name="T11" fmla="*/ 936 h 631"/>
                  <a:gd name="T12" fmla="*/ 96 w 339"/>
                  <a:gd name="T13" fmla="*/ 936 h 631"/>
                  <a:gd name="T14" fmla="*/ 96 w 339"/>
                  <a:gd name="T15" fmla="*/ 935 h 631"/>
                  <a:gd name="T16" fmla="*/ 96 w 339"/>
                  <a:gd name="T17" fmla="*/ 935 h 631"/>
                  <a:gd name="T18" fmla="*/ 102 w 339"/>
                  <a:gd name="T19" fmla="*/ 928 h 631"/>
                  <a:gd name="T20" fmla="*/ 102 w 339"/>
                  <a:gd name="T21" fmla="*/ 928 h 631"/>
                  <a:gd name="T22" fmla="*/ 189 w 339"/>
                  <a:gd name="T23" fmla="*/ 857 h 631"/>
                  <a:gd name="T24" fmla="*/ 188 w 339"/>
                  <a:gd name="T25" fmla="*/ 858 h 631"/>
                  <a:gd name="T26" fmla="*/ 189 w 339"/>
                  <a:gd name="T27" fmla="*/ 857 h 631"/>
                  <a:gd name="T28" fmla="*/ 230 w 339"/>
                  <a:gd name="T29" fmla="*/ 836 h 631"/>
                  <a:gd name="T30" fmla="*/ 230 w 339"/>
                  <a:gd name="T31" fmla="*/ 836 h 631"/>
                  <a:gd name="T32" fmla="*/ 280 w 339"/>
                  <a:gd name="T33" fmla="*/ 722 h 631"/>
                  <a:gd name="T34" fmla="*/ 264 w 339"/>
                  <a:gd name="T35" fmla="*/ 753 h 631"/>
                  <a:gd name="T36" fmla="*/ 280 w 339"/>
                  <a:gd name="T37" fmla="*/ 722 h 631"/>
                  <a:gd name="T38" fmla="*/ 525 w 339"/>
                  <a:gd name="T39" fmla="*/ 656 h 631"/>
                  <a:gd name="T40" fmla="*/ 534 w 339"/>
                  <a:gd name="T41" fmla="*/ 679 h 631"/>
                  <a:gd name="T42" fmla="*/ 549 w 339"/>
                  <a:gd name="T43" fmla="*/ 549 h 631"/>
                  <a:gd name="T44" fmla="*/ 549 w 339"/>
                  <a:gd name="T45" fmla="*/ 549 h 631"/>
                  <a:gd name="T46" fmla="*/ 334 w 339"/>
                  <a:gd name="T47" fmla="*/ 230 h 631"/>
                  <a:gd name="T48" fmla="*/ 360 w 339"/>
                  <a:gd name="T49" fmla="*/ 264 h 631"/>
                  <a:gd name="T50" fmla="*/ 360 w 339"/>
                  <a:gd name="T51" fmla="*/ 264 h 631"/>
                  <a:gd name="T52" fmla="*/ 334 w 339"/>
                  <a:gd name="T53" fmla="*/ 230 h 631"/>
                  <a:gd name="T54" fmla="*/ 479 w 339"/>
                  <a:gd name="T55" fmla="*/ 282 h 631"/>
                  <a:gd name="T56" fmla="*/ 424 w 339"/>
                  <a:gd name="T57" fmla="*/ 201 h 631"/>
                  <a:gd name="T58" fmla="*/ 348 w 339"/>
                  <a:gd name="T59" fmla="*/ 196 h 631"/>
                  <a:gd name="T60" fmla="*/ 348 w 339"/>
                  <a:gd name="T61" fmla="*/ 196 h 631"/>
                  <a:gd name="T62" fmla="*/ 47 w 339"/>
                  <a:gd name="T63" fmla="*/ 50 h 631"/>
                  <a:gd name="T64" fmla="*/ 65 w 339"/>
                  <a:gd name="T65" fmla="*/ 62 h 631"/>
                  <a:gd name="T66" fmla="*/ 50 w 339"/>
                  <a:gd name="T67" fmla="*/ 53 h 631"/>
                  <a:gd name="T68" fmla="*/ 0 w 339"/>
                  <a:gd name="T69" fmla="*/ 0 h 631"/>
                  <a:gd name="T70" fmla="*/ 92 w 339"/>
                  <a:gd name="T71" fmla="*/ 8 h 631"/>
                  <a:gd name="T72" fmla="*/ 86 w 339"/>
                  <a:gd name="T73" fmla="*/ 36 h 631"/>
                  <a:gd name="T74" fmla="*/ 92 w 339"/>
                  <a:gd name="T75" fmla="*/ 8 h 63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9" h="631">
                    <a:moveTo>
                      <a:pt x="56" y="580"/>
                    </a:moveTo>
                    <a:cubicBezTo>
                      <a:pt x="41" y="596"/>
                      <a:pt x="38" y="592"/>
                      <a:pt x="28" y="595"/>
                    </a:cubicBezTo>
                    <a:cubicBezTo>
                      <a:pt x="19" y="597"/>
                      <a:pt x="11" y="617"/>
                      <a:pt x="0" y="630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11" y="617"/>
                      <a:pt x="19" y="597"/>
                      <a:pt x="28" y="595"/>
                    </a:cubicBezTo>
                    <a:cubicBezTo>
                      <a:pt x="38" y="592"/>
                      <a:pt x="41" y="596"/>
                      <a:pt x="56" y="580"/>
                    </a:cubicBezTo>
                    <a:moveTo>
                      <a:pt x="57" y="579"/>
                    </a:moveTo>
                    <a:cubicBezTo>
                      <a:pt x="57" y="579"/>
                      <a:pt x="57" y="579"/>
                      <a:pt x="57" y="580"/>
                    </a:cubicBezTo>
                    <a:cubicBezTo>
                      <a:pt x="57" y="579"/>
                      <a:pt x="57" y="579"/>
                      <a:pt x="57" y="579"/>
                    </a:cubicBezTo>
                    <a:moveTo>
                      <a:pt x="59" y="578"/>
                    </a:moveTo>
                    <a:cubicBezTo>
                      <a:pt x="58" y="578"/>
                      <a:pt x="58" y="579"/>
                      <a:pt x="58" y="579"/>
                    </a:cubicBezTo>
                    <a:cubicBezTo>
                      <a:pt x="58" y="579"/>
                      <a:pt x="58" y="578"/>
                      <a:pt x="59" y="578"/>
                    </a:cubicBezTo>
                    <a:moveTo>
                      <a:pt x="59" y="578"/>
                    </a:moveTo>
                    <a:cubicBezTo>
                      <a:pt x="59" y="578"/>
                      <a:pt x="59" y="578"/>
                      <a:pt x="59" y="578"/>
                    </a:cubicBezTo>
                    <a:cubicBezTo>
                      <a:pt x="59" y="578"/>
                      <a:pt x="59" y="578"/>
                      <a:pt x="59" y="578"/>
                    </a:cubicBezTo>
                    <a:moveTo>
                      <a:pt x="59" y="577"/>
                    </a:moveTo>
                    <a:cubicBezTo>
                      <a:pt x="59" y="577"/>
                      <a:pt x="59" y="577"/>
                      <a:pt x="59" y="577"/>
                    </a:cubicBezTo>
                    <a:cubicBezTo>
                      <a:pt x="59" y="577"/>
                      <a:pt x="59" y="577"/>
                      <a:pt x="59" y="577"/>
                    </a:cubicBezTo>
                    <a:moveTo>
                      <a:pt x="63" y="573"/>
                    </a:moveTo>
                    <a:cubicBezTo>
                      <a:pt x="63" y="573"/>
                      <a:pt x="63" y="573"/>
                      <a:pt x="63" y="573"/>
                    </a:cubicBezTo>
                    <a:cubicBezTo>
                      <a:pt x="62" y="574"/>
                      <a:pt x="62" y="575"/>
                      <a:pt x="61" y="575"/>
                    </a:cubicBezTo>
                    <a:cubicBezTo>
                      <a:pt x="62" y="575"/>
                      <a:pt x="62" y="574"/>
                      <a:pt x="63" y="573"/>
                    </a:cubicBezTo>
                    <a:cubicBezTo>
                      <a:pt x="63" y="573"/>
                      <a:pt x="63" y="573"/>
                      <a:pt x="63" y="573"/>
                    </a:cubicBezTo>
                    <a:moveTo>
                      <a:pt x="117" y="529"/>
                    </a:moveTo>
                    <a:cubicBezTo>
                      <a:pt x="117" y="529"/>
                      <a:pt x="117" y="529"/>
                      <a:pt x="116" y="529"/>
                    </a:cubicBezTo>
                    <a:cubicBezTo>
                      <a:pt x="116" y="529"/>
                      <a:pt x="116" y="530"/>
                      <a:pt x="116" y="530"/>
                    </a:cubicBezTo>
                    <a:cubicBezTo>
                      <a:pt x="116" y="530"/>
                      <a:pt x="116" y="529"/>
                      <a:pt x="116" y="529"/>
                    </a:cubicBezTo>
                    <a:cubicBezTo>
                      <a:pt x="117" y="529"/>
                      <a:pt x="117" y="529"/>
                      <a:pt x="117" y="529"/>
                    </a:cubicBezTo>
                    <a:moveTo>
                      <a:pt x="149" y="506"/>
                    </a:moveTo>
                    <a:cubicBezTo>
                      <a:pt x="147" y="510"/>
                      <a:pt x="145" y="514"/>
                      <a:pt x="142" y="516"/>
                    </a:cubicBezTo>
                    <a:cubicBezTo>
                      <a:pt x="139" y="518"/>
                      <a:pt x="137" y="520"/>
                      <a:pt x="136" y="521"/>
                    </a:cubicBezTo>
                    <a:cubicBezTo>
                      <a:pt x="137" y="520"/>
                      <a:pt x="139" y="518"/>
                      <a:pt x="142" y="516"/>
                    </a:cubicBezTo>
                    <a:cubicBezTo>
                      <a:pt x="145" y="514"/>
                      <a:pt x="147" y="510"/>
                      <a:pt x="149" y="506"/>
                    </a:cubicBezTo>
                    <a:moveTo>
                      <a:pt x="173" y="446"/>
                    </a:moveTo>
                    <a:cubicBezTo>
                      <a:pt x="169" y="453"/>
                      <a:pt x="166" y="460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3" y="465"/>
                      <a:pt x="163" y="465"/>
                      <a:pt x="163" y="465"/>
                    </a:cubicBezTo>
                    <a:cubicBezTo>
                      <a:pt x="166" y="460"/>
                      <a:pt x="169" y="453"/>
                      <a:pt x="173" y="446"/>
                    </a:cubicBezTo>
                    <a:cubicBezTo>
                      <a:pt x="173" y="446"/>
                      <a:pt x="173" y="446"/>
                      <a:pt x="173" y="446"/>
                    </a:cubicBezTo>
                    <a:moveTo>
                      <a:pt x="324" y="405"/>
                    </a:moveTo>
                    <a:cubicBezTo>
                      <a:pt x="326" y="411"/>
                      <a:pt x="328" y="415"/>
                      <a:pt x="330" y="419"/>
                    </a:cubicBezTo>
                    <a:cubicBezTo>
                      <a:pt x="330" y="419"/>
                      <a:pt x="330" y="419"/>
                      <a:pt x="330" y="419"/>
                    </a:cubicBezTo>
                    <a:cubicBezTo>
                      <a:pt x="328" y="415"/>
                      <a:pt x="326" y="411"/>
                      <a:pt x="324" y="405"/>
                    </a:cubicBezTo>
                    <a:moveTo>
                      <a:pt x="339" y="339"/>
                    </a:moveTo>
                    <a:cubicBezTo>
                      <a:pt x="339" y="360"/>
                      <a:pt x="337" y="380"/>
                      <a:pt x="334" y="399"/>
                    </a:cubicBezTo>
                    <a:cubicBezTo>
                      <a:pt x="337" y="380"/>
                      <a:pt x="339" y="360"/>
                      <a:pt x="339" y="339"/>
                    </a:cubicBezTo>
                    <a:cubicBezTo>
                      <a:pt x="339" y="339"/>
                      <a:pt x="339" y="339"/>
                      <a:pt x="339" y="339"/>
                    </a:cubicBezTo>
                    <a:moveTo>
                      <a:pt x="206" y="142"/>
                    </a:moveTo>
                    <a:cubicBezTo>
                      <a:pt x="207" y="145"/>
                      <a:pt x="210" y="149"/>
                      <a:pt x="214" y="155"/>
                    </a:cubicBezTo>
                    <a:cubicBezTo>
                      <a:pt x="217" y="158"/>
                      <a:pt x="220" y="161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2" y="163"/>
                      <a:pt x="222" y="163"/>
                      <a:pt x="222" y="163"/>
                    </a:cubicBezTo>
                    <a:cubicBezTo>
                      <a:pt x="220" y="161"/>
                      <a:pt x="217" y="158"/>
                      <a:pt x="214" y="155"/>
                    </a:cubicBezTo>
                    <a:cubicBezTo>
                      <a:pt x="210" y="149"/>
                      <a:pt x="207" y="145"/>
                      <a:pt x="206" y="142"/>
                    </a:cubicBezTo>
                    <a:moveTo>
                      <a:pt x="262" y="124"/>
                    </a:moveTo>
                    <a:cubicBezTo>
                      <a:pt x="275" y="140"/>
                      <a:pt x="286" y="157"/>
                      <a:pt x="296" y="174"/>
                    </a:cubicBezTo>
                    <a:cubicBezTo>
                      <a:pt x="296" y="174"/>
                      <a:pt x="296" y="174"/>
                      <a:pt x="296" y="174"/>
                    </a:cubicBezTo>
                    <a:cubicBezTo>
                      <a:pt x="286" y="157"/>
                      <a:pt x="275" y="140"/>
                      <a:pt x="262" y="124"/>
                    </a:cubicBezTo>
                    <a:moveTo>
                      <a:pt x="218" y="83"/>
                    </a:moveTo>
                    <a:cubicBezTo>
                      <a:pt x="216" y="99"/>
                      <a:pt x="217" y="110"/>
                      <a:pt x="215" y="121"/>
                    </a:cubicBezTo>
                    <a:cubicBezTo>
                      <a:pt x="214" y="128"/>
                      <a:pt x="208" y="130"/>
                      <a:pt x="206" y="134"/>
                    </a:cubicBezTo>
                    <a:cubicBezTo>
                      <a:pt x="208" y="130"/>
                      <a:pt x="214" y="128"/>
                      <a:pt x="215" y="121"/>
                    </a:cubicBezTo>
                    <a:cubicBezTo>
                      <a:pt x="217" y="110"/>
                      <a:pt x="216" y="99"/>
                      <a:pt x="218" y="83"/>
                    </a:cubicBezTo>
                    <a:moveTo>
                      <a:pt x="29" y="31"/>
                    </a:moveTo>
                    <a:cubicBezTo>
                      <a:pt x="30" y="31"/>
                      <a:pt x="31" y="32"/>
                      <a:pt x="31" y="33"/>
                    </a:cubicBezTo>
                    <a:cubicBezTo>
                      <a:pt x="35" y="37"/>
                      <a:pt x="38" y="38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8" y="38"/>
                      <a:pt x="35" y="37"/>
                      <a:pt x="31" y="33"/>
                    </a:cubicBezTo>
                    <a:cubicBezTo>
                      <a:pt x="31" y="32"/>
                      <a:pt x="30" y="31"/>
                      <a:pt x="29" y="3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39" y="2"/>
                      <a:pt x="57" y="5"/>
                    </a:cubicBezTo>
                    <a:cubicBezTo>
                      <a:pt x="58" y="11"/>
                      <a:pt x="57" y="17"/>
                      <a:pt x="54" y="20"/>
                    </a:cubicBezTo>
                    <a:cubicBezTo>
                      <a:pt x="54" y="21"/>
                      <a:pt x="53" y="21"/>
                      <a:pt x="53" y="22"/>
                    </a:cubicBezTo>
                    <a:cubicBezTo>
                      <a:pt x="53" y="21"/>
                      <a:pt x="54" y="21"/>
                      <a:pt x="54" y="20"/>
                    </a:cubicBezTo>
                    <a:cubicBezTo>
                      <a:pt x="57" y="17"/>
                      <a:pt x="58" y="11"/>
                      <a:pt x="57" y="5"/>
                    </a:cubicBezTo>
                    <a:cubicBezTo>
                      <a:pt x="39" y="2"/>
                      <a:pt x="19" y="0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1" name="Freeform 26"/>
              <p:cNvSpPr>
                <a:spLocks noEditPoints="1"/>
              </p:cNvSpPr>
              <p:nvPr/>
            </p:nvSpPr>
            <p:spPr bwMode="auto">
              <a:xfrm>
                <a:off x="4373" y="2590"/>
                <a:ext cx="539" cy="566"/>
              </a:xfrm>
              <a:custGeom>
                <a:avLst/>
                <a:gdLst>
                  <a:gd name="T0" fmla="*/ 277 w 333"/>
                  <a:gd name="T1" fmla="*/ 454 h 349"/>
                  <a:gd name="T2" fmla="*/ 280 w 333"/>
                  <a:gd name="T3" fmla="*/ 566 h 349"/>
                  <a:gd name="T4" fmla="*/ 280 w 333"/>
                  <a:gd name="T5" fmla="*/ 566 h 349"/>
                  <a:gd name="T6" fmla="*/ 277 w 333"/>
                  <a:gd name="T7" fmla="*/ 454 h 349"/>
                  <a:gd name="T8" fmla="*/ 121 w 333"/>
                  <a:gd name="T9" fmla="*/ 354 h 349"/>
                  <a:gd name="T10" fmla="*/ 121 w 333"/>
                  <a:gd name="T11" fmla="*/ 354 h 349"/>
                  <a:gd name="T12" fmla="*/ 11 w 333"/>
                  <a:gd name="T13" fmla="*/ 328 h 349"/>
                  <a:gd name="T14" fmla="*/ 11 w 333"/>
                  <a:gd name="T15" fmla="*/ 328 h 349"/>
                  <a:gd name="T16" fmla="*/ 11 w 333"/>
                  <a:gd name="T17" fmla="*/ 328 h 349"/>
                  <a:gd name="T18" fmla="*/ 11 w 333"/>
                  <a:gd name="T19" fmla="*/ 328 h 349"/>
                  <a:gd name="T20" fmla="*/ 0 w 333"/>
                  <a:gd name="T21" fmla="*/ 318 h 349"/>
                  <a:gd name="T22" fmla="*/ 6 w 333"/>
                  <a:gd name="T23" fmla="*/ 323 h 349"/>
                  <a:gd name="T24" fmla="*/ 0 w 333"/>
                  <a:gd name="T25" fmla="*/ 276 h 349"/>
                  <a:gd name="T26" fmla="*/ 8 w 333"/>
                  <a:gd name="T27" fmla="*/ 279 h 349"/>
                  <a:gd name="T28" fmla="*/ 0 w 333"/>
                  <a:gd name="T29" fmla="*/ 251 h 349"/>
                  <a:gd name="T30" fmla="*/ 31 w 333"/>
                  <a:gd name="T31" fmla="*/ 272 h 349"/>
                  <a:gd name="T32" fmla="*/ 31 w 333"/>
                  <a:gd name="T33" fmla="*/ 272 h 349"/>
                  <a:gd name="T34" fmla="*/ 479 w 333"/>
                  <a:gd name="T35" fmla="*/ 125 h 349"/>
                  <a:gd name="T36" fmla="*/ 539 w 333"/>
                  <a:gd name="T37" fmla="*/ 292 h 349"/>
                  <a:gd name="T38" fmla="*/ 479 w 333"/>
                  <a:gd name="T39" fmla="*/ 125 h 349"/>
                  <a:gd name="T40" fmla="*/ 359 w 333"/>
                  <a:gd name="T41" fmla="*/ 107 h 349"/>
                  <a:gd name="T42" fmla="*/ 393 w 333"/>
                  <a:gd name="T43" fmla="*/ 165 h 349"/>
                  <a:gd name="T44" fmla="*/ 424 w 333"/>
                  <a:gd name="T45" fmla="*/ 318 h 349"/>
                  <a:gd name="T46" fmla="*/ 424 w 333"/>
                  <a:gd name="T47" fmla="*/ 318 h 349"/>
                  <a:gd name="T48" fmla="*/ 393 w 333"/>
                  <a:gd name="T49" fmla="*/ 165 h 349"/>
                  <a:gd name="T50" fmla="*/ 36 w 333"/>
                  <a:gd name="T51" fmla="*/ 2 h 349"/>
                  <a:gd name="T52" fmla="*/ 36 w 333"/>
                  <a:gd name="T53" fmla="*/ 2 h 349"/>
                  <a:gd name="T54" fmla="*/ 36 w 333"/>
                  <a:gd name="T55" fmla="*/ 2 h 349"/>
                  <a:gd name="T56" fmla="*/ 36 w 333"/>
                  <a:gd name="T57" fmla="*/ 2 h 349"/>
                  <a:gd name="T58" fmla="*/ 36 w 333"/>
                  <a:gd name="T59" fmla="*/ 2 h 349"/>
                  <a:gd name="T60" fmla="*/ 36 w 333"/>
                  <a:gd name="T61" fmla="*/ 2 h 349"/>
                  <a:gd name="T62" fmla="*/ 36 w 333"/>
                  <a:gd name="T63" fmla="*/ 2 h 349"/>
                  <a:gd name="T64" fmla="*/ 36 w 333"/>
                  <a:gd name="T65" fmla="*/ 2 h 349"/>
                  <a:gd name="T66" fmla="*/ 36 w 333"/>
                  <a:gd name="T67" fmla="*/ 2 h 349"/>
                  <a:gd name="T68" fmla="*/ 36 w 333"/>
                  <a:gd name="T69" fmla="*/ 2 h 349"/>
                  <a:gd name="T70" fmla="*/ 36 w 333"/>
                  <a:gd name="T71" fmla="*/ 0 h 349"/>
                  <a:gd name="T72" fmla="*/ 36 w 333"/>
                  <a:gd name="T73" fmla="*/ 0 h 349"/>
                  <a:gd name="T74" fmla="*/ 36 w 333"/>
                  <a:gd name="T75" fmla="*/ 0 h 349"/>
                  <a:gd name="T76" fmla="*/ 36 w 333"/>
                  <a:gd name="T77" fmla="*/ 0 h 349"/>
                  <a:gd name="T78" fmla="*/ 36 w 333"/>
                  <a:gd name="T79" fmla="*/ 0 h 349"/>
                  <a:gd name="T80" fmla="*/ 36 w 333"/>
                  <a:gd name="T81" fmla="*/ 0 h 3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33" h="349">
                    <a:moveTo>
                      <a:pt x="160" y="274"/>
                    </a:moveTo>
                    <a:cubicBezTo>
                      <a:pt x="163" y="276"/>
                      <a:pt x="167" y="277"/>
                      <a:pt x="171" y="280"/>
                    </a:cubicBezTo>
                    <a:cubicBezTo>
                      <a:pt x="194" y="293"/>
                      <a:pt x="190" y="306"/>
                      <a:pt x="190" y="312"/>
                    </a:cubicBezTo>
                    <a:cubicBezTo>
                      <a:pt x="190" y="317"/>
                      <a:pt x="181" y="334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73" y="349"/>
                      <a:pt x="173" y="349"/>
                      <a:pt x="173" y="349"/>
                    </a:cubicBezTo>
                    <a:cubicBezTo>
                      <a:pt x="181" y="334"/>
                      <a:pt x="190" y="317"/>
                      <a:pt x="190" y="312"/>
                    </a:cubicBezTo>
                    <a:cubicBezTo>
                      <a:pt x="190" y="306"/>
                      <a:pt x="194" y="293"/>
                      <a:pt x="171" y="280"/>
                    </a:cubicBezTo>
                    <a:cubicBezTo>
                      <a:pt x="167" y="277"/>
                      <a:pt x="163" y="276"/>
                      <a:pt x="160" y="274"/>
                    </a:cubicBezTo>
                    <a:moveTo>
                      <a:pt x="75" y="218"/>
                    </a:moveTo>
                    <a:cubicBezTo>
                      <a:pt x="86" y="221"/>
                      <a:pt x="99" y="228"/>
                      <a:pt x="115" y="246"/>
                    </a:cubicBezTo>
                    <a:cubicBezTo>
                      <a:pt x="99" y="228"/>
                      <a:pt x="86" y="221"/>
                      <a:pt x="75" y="218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7" y="202"/>
                    </a:move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2"/>
                      <a:pt x="7" y="202"/>
                      <a:pt x="7" y="202"/>
                    </a:cubicBezTo>
                    <a:moveTo>
                      <a:pt x="0" y="196"/>
                    </a:moveTo>
                    <a:cubicBezTo>
                      <a:pt x="0" y="197"/>
                      <a:pt x="0" y="197"/>
                      <a:pt x="0" y="197"/>
                    </a:cubicBezTo>
                    <a:cubicBezTo>
                      <a:pt x="2" y="197"/>
                      <a:pt x="4" y="197"/>
                      <a:pt x="4" y="199"/>
                    </a:cubicBezTo>
                    <a:cubicBezTo>
                      <a:pt x="4" y="197"/>
                      <a:pt x="2" y="197"/>
                      <a:pt x="0" y="196"/>
                    </a:cubicBezTo>
                    <a:moveTo>
                      <a:pt x="0" y="170"/>
                    </a:moveTo>
                    <a:cubicBezTo>
                      <a:pt x="0" y="170"/>
                      <a:pt x="0" y="170"/>
                      <a:pt x="0" y="170"/>
                    </a:cubicBezTo>
                    <a:cubicBezTo>
                      <a:pt x="1" y="171"/>
                      <a:pt x="3" y="172"/>
                      <a:pt x="5" y="172"/>
                    </a:cubicBezTo>
                    <a:cubicBezTo>
                      <a:pt x="3" y="172"/>
                      <a:pt x="1" y="171"/>
                      <a:pt x="0" y="170"/>
                    </a:cubicBezTo>
                    <a:moveTo>
                      <a:pt x="0" y="155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7" y="157"/>
                      <a:pt x="17" y="164"/>
                      <a:pt x="19" y="168"/>
                    </a:cubicBezTo>
                    <a:cubicBezTo>
                      <a:pt x="20" y="171"/>
                      <a:pt x="19" y="172"/>
                      <a:pt x="16" y="172"/>
                    </a:cubicBezTo>
                    <a:cubicBezTo>
                      <a:pt x="19" y="172"/>
                      <a:pt x="20" y="171"/>
                      <a:pt x="19" y="168"/>
                    </a:cubicBezTo>
                    <a:cubicBezTo>
                      <a:pt x="17" y="164"/>
                      <a:pt x="7" y="157"/>
                      <a:pt x="0" y="155"/>
                    </a:cubicBezTo>
                    <a:moveTo>
                      <a:pt x="296" y="77"/>
                    </a:moveTo>
                    <a:cubicBezTo>
                      <a:pt x="296" y="77"/>
                      <a:pt x="296" y="77"/>
                      <a:pt x="296" y="77"/>
                    </a:cubicBezTo>
                    <a:cubicBezTo>
                      <a:pt x="314" y="109"/>
                      <a:pt x="327" y="144"/>
                      <a:pt x="333" y="180"/>
                    </a:cubicBezTo>
                    <a:cubicBezTo>
                      <a:pt x="333" y="180"/>
                      <a:pt x="333" y="180"/>
                      <a:pt x="333" y="180"/>
                    </a:cubicBezTo>
                    <a:cubicBezTo>
                      <a:pt x="327" y="144"/>
                      <a:pt x="314" y="109"/>
                      <a:pt x="296" y="77"/>
                    </a:cubicBezTo>
                    <a:cubicBezTo>
                      <a:pt x="296" y="77"/>
                      <a:pt x="296" y="77"/>
                      <a:pt x="296" y="77"/>
                    </a:cubicBezTo>
                    <a:moveTo>
                      <a:pt x="222" y="66"/>
                    </a:moveTo>
                    <a:cubicBezTo>
                      <a:pt x="222" y="66"/>
                      <a:pt x="222" y="66"/>
                      <a:pt x="222" y="66"/>
                    </a:cubicBezTo>
                    <a:cubicBezTo>
                      <a:pt x="237" y="81"/>
                      <a:pt x="244" y="84"/>
                      <a:pt x="243" y="102"/>
                    </a:cubicBezTo>
                    <a:cubicBezTo>
                      <a:pt x="242" y="123"/>
                      <a:pt x="245" y="126"/>
                      <a:pt x="245" y="150"/>
                    </a:cubicBezTo>
                    <a:cubicBezTo>
                      <a:pt x="245" y="174"/>
                      <a:pt x="255" y="177"/>
                      <a:pt x="262" y="196"/>
                    </a:cubicBezTo>
                    <a:cubicBezTo>
                      <a:pt x="265" y="206"/>
                      <a:pt x="269" y="209"/>
                      <a:pt x="274" y="213"/>
                    </a:cubicBezTo>
                    <a:cubicBezTo>
                      <a:pt x="269" y="209"/>
                      <a:pt x="265" y="206"/>
                      <a:pt x="262" y="196"/>
                    </a:cubicBezTo>
                    <a:cubicBezTo>
                      <a:pt x="255" y="177"/>
                      <a:pt x="245" y="174"/>
                      <a:pt x="245" y="150"/>
                    </a:cubicBezTo>
                    <a:cubicBezTo>
                      <a:pt x="245" y="126"/>
                      <a:pt x="242" y="123"/>
                      <a:pt x="243" y="102"/>
                    </a:cubicBezTo>
                    <a:cubicBezTo>
                      <a:pt x="244" y="84"/>
                      <a:pt x="237" y="81"/>
                      <a:pt x="222" y="66"/>
                    </a:cubicBezTo>
                    <a:moveTo>
                      <a:pt x="22" y="1"/>
                    </a:moveTo>
                    <a:cubicBezTo>
                      <a:pt x="20" y="5"/>
                      <a:pt x="17" y="9"/>
                      <a:pt x="14" y="12"/>
                    </a:cubicBezTo>
                    <a:cubicBezTo>
                      <a:pt x="17" y="9"/>
                      <a:pt x="20" y="5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308E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2" name="Freeform 27"/>
              <p:cNvSpPr>
                <a:spLocks/>
              </p:cNvSpPr>
              <p:nvPr/>
            </p:nvSpPr>
            <p:spPr bwMode="auto">
              <a:xfrm>
                <a:off x="4912" y="2882"/>
                <a:ext cx="10" cy="89"/>
              </a:xfrm>
              <a:custGeom>
                <a:avLst/>
                <a:gdLst>
                  <a:gd name="T0" fmla="*/ 0 w 6"/>
                  <a:gd name="T1" fmla="*/ 0 h 55"/>
                  <a:gd name="T2" fmla="*/ 0 w 6"/>
                  <a:gd name="T3" fmla="*/ 0 h 55"/>
                  <a:gd name="T4" fmla="*/ 0 w 6"/>
                  <a:gd name="T5" fmla="*/ 0 h 55"/>
                  <a:gd name="T6" fmla="*/ 10 w 6"/>
                  <a:gd name="T7" fmla="*/ 89 h 55"/>
                  <a:gd name="T8" fmla="*/ 0 w 6"/>
                  <a:gd name="T9" fmla="*/ 0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5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8"/>
                      <a:pt x="6" y="36"/>
                      <a:pt x="6" y="55"/>
                    </a:cubicBezTo>
                    <a:cubicBezTo>
                      <a:pt x="6" y="36"/>
                      <a:pt x="4" y="18"/>
                      <a:pt x="0" y="0"/>
                    </a:cubicBezTo>
                  </a:path>
                </a:pathLst>
              </a:custGeom>
              <a:solidFill>
                <a:srgbClr val="1B8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3" name="Freeform 28"/>
              <p:cNvSpPr>
                <a:spLocks/>
              </p:cNvSpPr>
              <p:nvPr/>
            </p:nvSpPr>
            <p:spPr bwMode="auto">
              <a:xfrm>
                <a:off x="4978" y="2558"/>
                <a:ext cx="122" cy="107"/>
              </a:xfrm>
              <a:custGeom>
                <a:avLst/>
                <a:gdLst>
                  <a:gd name="T0" fmla="*/ 26 w 75"/>
                  <a:gd name="T1" fmla="*/ 104 h 66"/>
                  <a:gd name="T2" fmla="*/ 0 w 75"/>
                  <a:gd name="T3" fmla="*/ 49 h 66"/>
                  <a:gd name="T4" fmla="*/ 3 w 75"/>
                  <a:gd name="T5" fmla="*/ 42 h 66"/>
                  <a:gd name="T6" fmla="*/ 89 w 75"/>
                  <a:gd name="T7" fmla="*/ 2 h 66"/>
                  <a:gd name="T8" fmla="*/ 94 w 75"/>
                  <a:gd name="T9" fmla="*/ 3 h 66"/>
                  <a:gd name="T10" fmla="*/ 120 w 75"/>
                  <a:gd name="T11" fmla="*/ 58 h 66"/>
                  <a:gd name="T12" fmla="*/ 119 w 75"/>
                  <a:gd name="T13" fmla="*/ 65 h 66"/>
                  <a:gd name="T14" fmla="*/ 33 w 75"/>
                  <a:gd name="T15" fmla="*/ 105 h 66"/>
                  <a:gd name="T16" fmla="*/ 26 w 75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5" h="66">
                    <a:moveTo>
                      <a:pt x="16" y="64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28"/>
                      <a:pt x="0" y="27"/>
                      <a:pt x="2" y="2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6" y="0"/>
                      <a:pt x="58" y="1"/>
                      <a:pt x="58" y="2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5" y="38"/>
                      <a:pt x="75" y="39"/>
                      <a:pt x="73" y="40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19" y="66"/>
                      <a:pt x="17" y="65"/>
                      <a:pt x="16" y="6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4" name="Freeform 29"/>
              <p:cNvSpPr>
                <a:spLocks/>
              </p:cNvSpPr>
              <p:nvPr/>
            </p:nvSpPr>
            <p:spPr bwMode="auto">
              <a:xfrm>
                <a:off x="4982" y="2599"/>
                <a:ext cx="18" cy="17"/>
              </a:xfrm>
              <a:custGeom>
                <a:avLst/>
                <a:gdLst>
                  <a:gd name="T0" fmla="*/ 18 w 11"/>
                  <a:gd name="T1" fmla="*/ 12 h 11"/>
                  <a:gd name="T2" fmla="*/ 5 w 11"/>
                  <a:gd name="T3" fmla="*/ 17 h 11"/>
                  <a:gd name="T4" fmla="*/ 0 w 11"/>
                  <a:gd name="T5" fmla="*/ 9 h 11"/>
                  <a:gd name="T6" fmla="*/ 3 w 11"/>
                  <a:gd name="T7" fmla="*/ 3 h 11"/>
                  <a:gd name="T8" fmla="*/ 11 w 11"/>
                  <a:gd name="T9" fmla="*/ 0 h 11"/>
                  <a:gd name="T10" fmla="*/ 18 w 11"/>
                  <a:gd name="T11" fmla="*/ 12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8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3"/>
                      <a:pt x="2" y="2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5" name="Freeform 30"/>
              <p:cNvSpPr>
                <a:spLocks/>
              </p:cNvSpPr>
              <p:nvPr/>
            </p:nvSpPr>
            <p:spPr bwMode="auto">
              <a:xfrm>
                <a:off x="4996" y="2590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6" name="Freeform 31"/>
              <p:cNvSpPr>
                <a:spLocks/>
              </p:cNvSpPr>
              <p:nvPr/>
            </p:nvSpPr>
            <p:spPr bwMode="auto">
              <a:xfrm>
                <a:off x="5011" y="2584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7" name="Freeform 32"/>
              <p:cNvSpPr>
                <a:spLocks/>
              </p:cNvSpPr>
              <p:nvPr/>
            </p:nvSpPr>
            <p:spPr bwMode="auto">
              <a:xfrm>
                <a:off x="4988" y="261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8" name="Freeform 33"/>
              <p:cNvSpPr>
                <a:spLocks/>
              </p:cNvSpPr>
              <p:nvPr/>
            </p:nvSpPr>
            <p:spPr bwMode="auto">
              <a:xfrm>
                <a:off x="5003" y="2605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9" name="Freeform 34"/>
              <p:cNvSpPr>
                <a:spLocks/>
              </p:cNvSpPr>
              <p:nvPr/>
            </p:nvSpPr>
            <p:spPr bwMode="auto">
              <a:xfrm>
                <a:off x="5017" y="259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4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0" name="Freeform 35"/>
              <p:cNvSpPr>
                <a:spLocks/>
              </p:cNvSpPr>
              <p:nvPr/>
            </p:nvSpPr>
            <p:spPr bwMode="auto">
              <a:xfrm>
                <a:off x="5027" y="2576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1" name="Freeform 36"/>
              <p:cNvSpPr>
                <a:spLocks/>
              </p:cNvSpPr>
              <p:nvPr/>
            </p:nvSpPr>
            <p:spPr bwMode="auto">
              <a:xfrm>
                <a:off x="5042" y="2569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2" name="Freeform 37"/>
              <p:cNvSpPr>
                <a:spLocks/>
              </p:cNvSpPr>
              <p:nvPr/>
            </p:nvSpPr>
            <p:spPr bwMode="auto">
              <a:xfrm>
                <a:off x="5056" y="2563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3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2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3" name="Freeform 38"/>
              <p:cNvSpPr>
                <a:spLocks/>
              </p:cNvSpPr>
              <p:nvPr/>
            </p:nvSpPr>
            <p:spPr bwMode="auto">
              <a:xfrm>
                <a:off x="5034" y="2590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4" name="Freeform 39"/>
              <p:cNvSpPr>
                <a:spLocks/>
              </p:cNvSpPr>
              <p:nvPr/>
            </p:nvSpPr>
            <p:spPr bwMode="auto">
              <a:xfrm>
                <a:off x="5048" y="2584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5" name="Freeform 40"/>
              <p:cNvSpPr>
                <a:spLocks/>
              </p:cNvSpPr>
              <p:nvPr/>
            </p:nvSpPr>
            <p:spPr bwMode="auto">
              <a:xfrm>
                <a:off x="5064" y="2576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6" name="Freeform 41"/>
              <p:cNvSpPr>
                <a:spLocks/>
              </p:cNvSpPr>
              <p:nvPr/>
            </p:nvSpPr>
            <p:spPr bwMode="auto">
              <a:xfrm>
                <a:off x="4995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7" name="Freeform 42"/>
              <p:cNvSpPr>
                <a:spLocks/>
              </p:cNvSpPr>
              <p:nvPr/>
            </p:nvSpPr>
            <p:spPr bwMode="auto">
              <a:xfrm>
                <a:off x="5011" y="2621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8" name="Freeform 43"/>
              <p:cNvSpPr>
                <a:spLocks/>
              </p:cNvSpPr>
              <p:nvPr/>
            </p:nvSpPr>
            <p:spPr bwMode="auto">
              <a:xfrm>
                <a:off x="5025" y="2613"/>
                <a:ext cx="20" cy="20"/>
              </a:xfrm>
              <a:custGeom>
                <a:avLst/>
                <a:gdLst>
                  <a:gd name="T0" fmla="*/ 20 w 20"/>
                  <a:gd name="T1" fmla="*/ 13 h 20"/>
                  <a:gd name="T2" fmla="*/ 7 w 20"/>
                  <a:gd name="T3" fmla="*/ 20 h 20"/>
                  <a:gd name="T4" fmla="*/ 0 w 20"/>
                  <a:gd name="T5" fmla="*/ 7 h 20"/>
                  <a:gd name="T6" fmla="*/ 13 w 20"/>
                  <a:gd name="T7" fmla="*/ 0 h 20"/>
                  <a:gd name="T8" fmla="*/ 20 w 20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13"/>
                    </a:moveTo>
                    <a:lnTo>
                      <a:pt x="7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9" name="Freeform 44"/>
              <p:cNvSpPr>
                <a:spLocks/>
              </p:cNvSpPr>
              <p:nvPr/>
            </p:nvSpPr>
            <p:spPr bwMode="auto">
              <a:xfrm>
                <a:off x="5001" y="2642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0" name="Freeform 45"/>
              <p:cNvSpPr>
                <a:spLocks/>
              </p:cNvSpPr>
              <p:nvPr/>
            </p:nvSpPr>
            <p:spPr bwMode="auto">
              <a:xfrm>
                <a:off x="5017" y="263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1" name="Freeform 46"/>
              <p:cNvSpPr>
                <a:spLocks/>
              </p:cNvSpPr>
              <p:nvPr/>
            </p:nvSpPr>
            <p:spPr bwMode="auto">
              <a:xfrm>
                <a:off x="5032" y="2628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2" name="Freeform 47"/>
              <p:cNvSpPr>
                <a:spLocks/>
              </p:cNvSpPr>
              <p:nvPr/>
            </p:nvSpPr>
            <p:spPr bwMode="auto">
              <a:xfrm>
                <a:off x="5042" y="2607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5 w 17"/>
                  <a:gd name="T3" fmla="*/ 19 h 19"/>
                  <a:gd name="T4" fmla="*/ 0 w 17"/>
                  <a:gd name="T5" fmla="*/ 6 h 19"/>
                  <a:gd name="T6" fmla="*/ 13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3" name="Freeform 48"/>
              <p:cNvSpPr>
                <a:spLocks/>
              </p:cNvSpPr>
              <p:nvPr/>
            </p:nvSpPr>
            <p:spPr bwMode="auto">
              <a:xfrm>
                <a:off x="5056" y="2599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4" name="Freeform 49"/>
              <p:cNvSpPr>
                <a:spLocks/>
              </p:cNvSpPr>
              <p:nvPr/>
            </p:nvSpPr>
            <p:spPr bwMode="auto">
              <a:xfrm>
                <a:off x="5071" y="259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5" name="Freeform 50"/>
              <p:cNvSpPr>
                <a:spLocks/>
              </p:cNvSpPr>
              <p:nvPr/>
            </p:nvSpPr>
            <p:spPr bwMode="auto">
              <a:xfrm>
                <a:off x="5048" y="2621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6" name="Freeform 51"/>
              <p:cNvSpPr>
                <a:spLocks/>
              </p:cNvSpPr>
              <p:nvPr/>
            </p:nvSpPr>
            <p:spPr bwMode="auto">
              <a:xfrm>
                <a:off x="5063" y="2613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7" name="Freeform 52"/>
              <p:cNvSpPr>
                <a:spLocks/>
              </p:cNvSpPr>
              <p:nvPr/>
            </p:nvSpPr>
            <p:spPr bwMode="auto">
              <a:xfrm>
                <a:off x="5077" y="2607"/>
                <a:ext cx="20" cy="19"/>
              </a:xfrm>
              <a:custGeom>
                <a:avLst/>
                <a:gdLst>
                  <a:gd name="T0" fmla="*/ 17 w 12"/>
                  <a:gd name="T1" fmla="*/ 14 h 12"/>
                  <a:gd name="T2" fmla="*/ 7 w 12"/>
                  <a:gd name="T3" fmla="*/ 19 h 12"/>
                  <a:gd name="T4" fmla="*/ 0 w 12"/>
                  <a:gd name="T5" fmla="*/ 6 h 12"/>
                  <a:gd name="T6" fmla="*/ 13 w 12"/>
                  <a:gd name="T7" fmla="*/ 0 h 12"/>
                  <a:gd name="T8" fmla="*/ 18 w 12"/>
                  <a:gd name="T9" fmla="*/ 10 h 12"/>
                  <a:gd name="T10" fmla="*/ 17 w 12"/>
                  <a:gd name="T11" fmla="*/ 14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0" y="9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8" name="Freeform 53"/>
              <p:cNvSpPr>
                <a:spLocks/>
              </p:cNvSpPr>
              <p:nvPr/>
            </p:nvSpPr>
            <p:spPr bwMode="auto">
              <a:xfrm>
                <a:off x="5121" y="2490"/>
                <a:ext cx="123" cy="107"/>
              </a:xfrm>
              <a:custGeom>
                <a:avLst/>
                <a:gdLst>
                  <a:gd name="T0" fmla="*/ 28 w 76"/>
                  <a:gd name="T1" fmla="*/ 104 h 66"/>
                  <a:gd name="T2" fmla="*/ 2 w 76"/>
                  <a:gd name="T3" fmla="*/ 49 h 66"/>
                  <a:gd name="T4" fmla="*/ 3 w 76"/>
                  <a:gd name="T5" fmla="*/ 42 h 66"/>
                  <a:gd name="T6" fmla="*/ 91 w 76"/>
                  <a:gd name="T7" fmla="*/ 2 h 66"/>
                  <a:gd name="T8" fmla="*/ 95 w 76"/>
                  <a:gd name="T9" fmla="*/ 3 h 66"/>
                  <a:gd name="T10" fmla="*/ 121 w 76"/>
                  <a:gd name="T11" fmla="*/ 58 h 66"/>
                  <a:gd name="T12" fmla="*/ 120 w 76"/>
                  <a:gd name="T13" fmla="*/ 65 h 66"/>
                  <a:gd name="T14" fmla="*/ 34 w 76"/>
                  <a:gd name="T15" fmla="*/ 105 h 66"/>
                  <a:gd name="T16" fmla="*/ 28 w 76"/>
                  <a:gd name="T17" fmla="*/ 104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6" h="66">
                    <a:moveTo>
                      <a:pt x="17" y="64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0" y="28"/>
                      <a:pt x="1" y="27"/>
                      <a:pt x="2" y="26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8"/>
                      <a:pt x="75" y="39"/>
                      <a:pt x="74" y="4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0" y="66"/>
                      <a:pt x="18" y="65"/>
                      <a:pt x="17" y="6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9" name="Freeform 54"/>
              <p:cNvSpPr>
                <a:spLocks/>
              </p:cNvSpPr>
              <p:nvPr/>
            </p:nvSpPr>
            <p:spPr bwMode="auto">
              <a:xfrm>
                <a:off x="5126" y="2529"/>
                <a:ext cx="18" cy="19"/>
              </a:xfrm>
              <a:custGeom>
                <a:avLst/>
                <a:gdLst>
                  <a:gd name="T0" fmla="*/ 18 w 11"/>
                  <a:gd name="T1" fmla="*/ 13 h 12"/>
                  <a:gd name="T2" fmla="*/ 5 w 11"/>
                  <a:gd name="T3" fmla="*/ 19 h 12"/>
                  <a:gd name="T4" fmla="*/ 0 w 11"/>
                  <a:gd name="T5" fmla="*/ 10 h 12"/>
                  <a:gd name="T6" fmla="*/ 3 w 11"/>
                  <a:gd name="T7" fmla="*/ 5 h 12"/>
                  <a:gd name="T8" fmla="*/ 11 w 11"/>
                  <a:gd name="T9" fmla="*/ 0 h 12"/>
                  <a:gd name="T10" fmla="*/ 18 w 11"/>
                  <a:gd name="T11" fmla="*/ 13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8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4"/>
                      <a:pt x="2" y="3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1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0" name="Freeform 55"/>
              <p:cNvSpPr>
                <a:spLocks/>
              </p:cNvSpPr>
              <p:nvPr/>
            </p:nvSpPr>
            <p:spPr bwMode="auto">
              <a:xfrm>
                <a:off x="5140" y="2522"/>
                <a:ext cx="18" cy="20"/>
              </a:xfrm>
              <a:custGeom>
                <a:avLst/>
                <a:gdLst>
                  <a:gd name="T0" fmla="*/ 18 w 18"/>
                  <a:gd name="T1" fmla="*/ 13 h 20"/>
                  <a:gd name="T2" fmla="*/ 5 w 18"/>
                  <a:gd name="T3" fmla="*/ 20 h 20"/>
                  <a:gd name="T4" fmla="*/ 0 w 18"/>
                  <a:gd name="T5" fmla="*/ 7 h 20"/>
                  <a:gd name="T6" fmla="*/ 13 w 18"/>
                  <a:gd name="T7" fmla="*/ 0 h 20"/>
                  <a:gd name="T8" fmla="*/ 18 w 18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13"/>
                    </a:moveTo>
                    <a:lnTo>
                      <a:pt x="5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1" name="Freeform 56"/>
              <p:cNvSpPr>
                <a:spLocks/>
              </p:cNvSpPr>
              <p:nvPr/>
            </p:nvSpPr>
            <p:spPr bwMode="auto">
              <a:xfrm>
                <a:off x="5155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2" name="Freeform 57"/>
              <p:cNvSpPr>
                <a:spLocks/>
              </p:cNvSpPr>
              <p:nvPr/>
            </p:nvSpPr>
            <p:spPr bwMode="auto">
              <a:xfrm>
                <a:off x="5132" y="2544"/>
                <a:ext cx="18" cy="19"/>
              </a:xfrm>
              <a:custGeom>
                <a:avLst/>
                <a:gdLst>
                  <a:gd name="T0" fmla="*/ 18 w 18"/>
                  <a:gd name="T1" fmla="*/ 12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2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3" name="Freeform 58"/>
              <p:cNvSpPr>
                <a:spLocks/>
              </p:cNvSpPr>
              <p:nvPr/>
            </p:nvSpPr>
            <p:spPr bwMode="auto">
              <a:xfrm>
                <a:off x="5147" y="2537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7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4" name="Freeform 59"/>
              <p:cNvSpPr>
                <a:spLocks/>
              </p:cNvSpPr>
              <p:nvPr/>
            </p:nvSpPr>
            <p:spPr bwMode="auto">
              <a:xfrm>
                <a:off x="5162" y="2531"/>
                <a:ext cx="19" cy="17"/>
              </a:xfrm>
              <a:custGeom>
                <a:avLst/>
                <a:gdLst>
                  <a:gd name="T0" fmla="*/ 19 w 19"/>
                  <a:gd name="T1" fmla="*/ 13 h 17"/>
                  <a:gd name="T2" fmla="*/ 6 w 19"/>
                  <a:gd name="T3" fmla="*/ 17 h 17"/>
                  <a:gd name="T4" fmla="*/ 0 w 19"/>
                  <a:gd name="T5" fmla="*/ 4 h 17"/>
                  <a:gd name="T6" fmla="*/ 13 w 19"/>
                  <a:gd name="T7" fmla="*/ 0 h 17"/>
                  <a:gd name="T8" fmla="*/ 19 w 19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7">
                    <a:moveTo>
                      <a:pt x="19" y="13"/>
                    </a:moveTo>
                    <a:lnTo>
                      <a:pt x="6" y="17"/>
                    </a:lnTo>
                    <a:lnTo>
                      <a:pt x="0" y="4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5" name="Freeform 60"/>
              <p:cNvSpPr>
                <a:spLocks/>
              </p:cNvSpPr>
              <p:nvPr/>
            </p:nvSpPr>
            <p:spPr bwMode="auto">
              <a:xfrm>
                <a:off x="5171" y="2508"/>
                <a:ext cx="18" cy="19"/>
              </a:xfrm>
              <a:custGeom>
                <a:avLst/>
                <a:gdLst>
                  <a:gd name="T0" fmla="*/ 18 w 18"/>
                  <a:gd name="T1" fmla="*/ 13 h 19"/>
                  <a:gd name="T2" fmla="*/ 5 w 18"/>
                  <a:gd name="T3" fmla="*/ 19 h 19"/>
                  <a:gd name="T4" fmla="*/ 0 w 18"/>
                  <a:gd name="T5" fmla="*/ 6 h 19"/>
                  <a:gd name="T6" fmla="*/ 13 w 18"/>
                  <a:gd name="T7" fmla="*/ 0 h 19"/>
                  <a:gd name="T8" fmla="*/ 18 w 18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13"/>
                    </a:moveTo>
                    <a:lnTo>
                      <a:pt x="5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6" name="Freeform 61"/>
              <p:cNvSpPr>
                <a:spLocks/>
              </p:cNvSpPr>
              <p:nvPr/>
            </p:nvSpPr>
            <p:spPr bwMode="auto">
              <a:xfrm>
                <a:off x="5186" y="2501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7" name="Freeform 62"/>
              <p:cNvSpPr>
                <a:spLocks/>
              </p:cNvSpPr>
              <p:nvPr/>
            </p:nvSpPr>
            <p:spPr bwMode="auto">
              <a:xfrm>
                <a:off x="5200" y="2495"/>
                <a:ext cx="20" cy="18"/>
              </a:xfrm>
              <a:custGeom>
                <a:avLst/>
                <a:gdLst>
                  <a:gd name="T0" fmla="*/ 20 w 12"/>
                  <a:gd name="T1" fmla="*/ 11 h 11"/>
                  <a:gd name="T2" fmla="*/ 7 w 12"/>
                  <a:gd name="T3" fmla="*/ 18 h 11"/>
                  <a:gd name="T4" fmla="*/ 0 w 12"/>
                  <a:gd name="T5" fmla="*/ 5 h 11"/>
                  <a:gd name="T6" fmla="*/ 10 w 12"/>
                  <a:gd name="T7" fmla="*/ 0 h 11"/>
                  <a:gd name="T8" fmla="*/ 15 w 12"/>
                  <a:gd name="T9" fmla="*/ 2 h 11"/>
                  <a:gd name="T10" fmla="*/ 20 w 12"/>
                  <a:gd name="T11" fmla="*/ 11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7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9" y="0"/>
                      <a:pt x="9" y="1"/>
                    </a:cubicBezTo>
                    <a:lnTo>
                      <a:pt x="12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8" name="Freeform 63"/>
              <p:cNvSpPr>
                <a:spLocks/>
              </p:cNvSpPr>
              <p:nvPr/>
            </p:nvSpPr>
            <p:spPr bwMode="auto">
              <a:xfrm>
                <a:off x="5178" y="2522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9" name="Freeform 64"/>
              <p:cNvSpPr>
                <a:spLocks/>
              </p:cNvSpPr>
              <p:nvPr/>
            </p:nvSpPr>
            <p:spPr bwMode="auto">
              <a:xfrm>
                <a:off x="5192" y="2516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0" name="Freeform 65"/>
              <p:cNvSpPr>
                <a:spLocks/>
              </p:cNvSpPr>
              <p:nvPr/>
            </p:nvSpPr>
            <p:spPr bwMode="auto">
              <a:xfrm>
                <a:off x="5209" y="2508"/>
                <a:ext cx="17" cy="19"/>
              </a:xfrm>
              <a:custGeom>
                <a:avLst/>
                <a:gdLst>
                  <a:gd name="T0" fmla="*/ 17 w 17"/>
                  <a:gd name="T1" fmla="*/ 13 h 19"/>
                  <a:gd name="T2" fmla="*/ 4 w 17"/>
                  <a:gd name="T3" fmla="*/ 19 h 19"/>
                  <a:gd name="T4" fmla="*/ 0 w 17"/>
                  <a:gd name="T5" fmla="*/ 6 h 19"/>
                  <a:gd name="T6" fmla="*/ 12 w 17"/>
                  <a:gd name="T7" fmla="*/ 0 h 19"/>
                  <a:gd name="T8" fmla="*/ 17 w 17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3"/>
                    </a:moveTo>
                    <a:lnTo>
                      <a:pt x="4" y="19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1" name="Freeform 66"/>
              <p:cNvSpPr>
                <a:spLocks/>
              </p:cNvSpPr>
              <p:nvPr/>
            </p:nvSpPr>
            <p:spPr bwMode="auto">
              <a:xfrm>
                <a:off x="5139" y="2560"/>
                <a:ext cx="19" cy="19"/>
              </a:xfrm>
              <a:custGeom>
                <a:avLst/>
                <a:gdLst>
                  <a:gd name="T0" fmla="*/ 19 w 19"/>
                  <a:gd name="T1" fmla="*/ 13 h 19"/>
                  <a:gd name="T2" fmla="*/ 6 w 19"/>
                  <a:gd name="T3" fmla="*/ 19 h 19"/>
                  <a:gd name="T4" fmla="*/ 0 w 19"/>
                  <a:gd name="T5" fmla="*/ 6 h 19"/>
                  <a:gd name="T6" fmla="*/ 13 w 19"/>
                  <a:gd name="T7" fmla="*/ 0 h 19"/>
                  <a:gd name="T8" fmla="*/ 19 w 19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13"/>
                    </a:moveTo>
                    <a:lnTo>
                      <a:pt x="6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2" name="Freeform 67"/>
              <p:cNvSpPr>
                <a:spLocks/>
              </p:cNvSpPr>
              <p:nvPr/>
            </p:nvSpPr>
            <p:spPr bwMode="auto">
              <a:xfrm>
                <a:off x="5153" y="2553"/>
                <a:ext cx="20" cy="18"/>
              </a:xfrm>
              <a:custGeom>
                <a:avLst/>
                <a:gdLst>
                  <a:gd name="T0" fmla="*/ 20 w 20"/>
                  <a:gd name="T1" fmla="*/ 13 h 18"/>
                  <a:gd name="T2" fmla="*/ 7 w 20"/>
                  <a:gd name="T3" fmla="*/ 18 h 18"/>
                  <a:gd name="T4" fmla="*/ 0 w 20"/>
                  <a:gd name="T5" fmla="*/ 5 h 18"/>
                  <a:gd name="T6" fmla="*/ 13 w 20"/>
                  <a:gd name="T7" fmla="*/ 0 h 18"/>
                  <a:gd name="T8" fmla="*/ 20 w 20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3"/>
                    </a:moveTo>
                    <a:lnTo>
                      <a:pt x="7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3" name="Freeform 68"/>
              <p:cNvSpPr>
                <a:spLocks/>
              </p:cNvSpPr>
              <p:nvPr/>
            </p:nvSpPr>
            <p:spPr bwMode="auto">
              <a:xfrm>
                <a:off x="5170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4" name="Freeform 69"/>
              <p:cNvSpPr>
                <a:spLocks/>
              </p:cNvSpPr>
              <p:nvPr/>
            </p:nvSpPr>
            <p:spPr bwMode="auto">
              <a:xfrm>
                <a:off x="5145" y="2574"/>
                <a:ext cx="20" cy="18"/>
              </a:xfrm>
              <a:custGeom>
                <a:avLst/>
                <a:gdLst>
                  <a:gd name="T0" fmla="*/ 20 w 12"/>
                  <a:gd name="T1" fmla="*/ 13 h 11"/>
                  <a:gd name="T2" fmla="*/ 10 w 12"/>
                  <a:gd name="T3" fmla="*/ 18 h 11"/>
                  <a:gd name="T4" fmla="*/ 5 w 12"/>
                  <a:gd name="T5" fmla="*/ 16 h 11"/>
                  <a:gd name="T6" fmla="*/ 0 w 12"/>
                  <a:gd name="T7" fmla="*/ 7 h 11"/>
                  <a:gd name="T8" fmla="*/ 13 w 12"/>
                  <a:gd name="T9" fmla="*/ 0 h 11"/>
                  <a:gd name="T10" fmla="*/ 20 w 12"/>
                  <a:gd name="T11" fmla="*/ 13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8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4" y="11"/>
                      <a:pt x="3" y="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2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5" name="Freeform 70"/>
              <p:cNvSpPr>
                <a:spLocks/>
              </p:cNvSpPr>
              <p:nvPr/>
            </p:nvSpPr>
            <p:spPr bwMode="auto">
              <a:xfrm>
                <a:off x="5162" y="2568"/>
                <a:ext cx="19" cy="18"/>
              </a:xfrm>
              <a:custGeom>
                <a:avLst/>
                <a:gdLst>
                  <a:gd name="T0" fmla="*/ 19 w 19"/>
                  <a:gd name="T1" fmla="*/ 13 h 18"/>
                  <a:gd name="T2" fmla="*/ 6 w 19"/>
                  <a:gd name="T3" fmla="*/ 18 h 18"/>
                  <a:gd name="T4" fmla="*/ 0 w 19"/>
                  <a:gd name="T5" fmla="*/ 5 h 18"/>
                  <a:gd name="T6" fmla="*/ 13 w 19"/>
                  <a:gd name="T7" fmla="*/ 0 h 18"/>
                  <a:gd name="T8" fmla="*/ 19 w 19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13"/>
                    </a:moveTo>
                    <a:lnTo>
                      <a:pt x="6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6" name="Freeform 71"/>
              <p:cNvSpPr>
                <a:spLocks/>
              </p:cNvSpPr>
              <p:nvPr/>
            </p:nvSpPr>
            <p:spPr bwMode="auto">
              <a:xfrm>
                <a:off x="5176" y="2560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7" name="Freeform 72"/>
              <p:cNvSpPr>
                <a:spLocks/>
              </p:cNvSpPr>
              <p:nvPr/>
            </p:nvSpPr>
            <p:spPr bwMode="auto">
              <a:xfrm>
                <a:off x="5184" y="2539"/>
                <a:ext cx="20" cy="17"/>
              </a:xfrm>
              <a:custGeom>
                <a:avLst/>
                <a:gdLst>
                  <a:gd name="T0" fmla="*/ 20 w 20"/>
                  <a:gd name="T1" fmla="*/ 13 h 17"/>
                  <a:gd name="T2" fmla="*/ 7 w 20"/>
                  <a:gd name="T3" fmla="*/ 17 h 17"/>
                  <a:gd name="T4" fmla="*/ 0 w 20"/>
                  <a:gd name="T5" fmla="*/ 5 h 17"/>
                  <a:gd name="T6" fmla="*/ 13 w 20"/>
                  <a:gd name="T7" fmla="*/ 0 h 17"/>
                  <a:gd name="T8" fmla="*/ 20 w 20"/>
                  <a:gd name="T9" fmla="*/ 1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13"/>
                    </a:moveTo>
                    <a:lnTo>
                      <a:pt x="7" y="17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8" name="Freeform 73"/>
              <p:cNvSpPr>
                <a:spLocks/>
              </p:cNvSpPr>
              <p:nvPr/>
            </p:nvSpPr>
            <p:spPr bwMode="auto">
              <a:xfrm>
                <a:off x="5200" y="2531"/>
                <a:ext cx="20" cy="19"/>
              </a:xfrm>
              <a:custGeom>
                <a:avLst/>
                <a:gdLst>
                  <a:gd name="T0" fmla="*/ 20 w 20"/>
                  <a:gd name="T1" fmla="*/ 13 h 19"/>
                  <a:gd name="T2" fmla="*/ 7 w 20"/>
                  <a:gd name="T3" fmla="*/ 19 h 19"/>
                  <a:gd name="T4" fmla="*/ 0 w 20"/>
                  <a:gd name="T5" fmla="*/ 6 h 19"/>
                  <a:gd name="T6" fmla="*/ 13 w 20"/>
                  <a:gd name="T7" fmla="*/ 0 h 19"/>
                  <a:gd name="T8" fmla="*/ 20 w 20"/>
                  <a:gd name="T9" fmla="*/ 13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13"/>
                    </a:moveTo>
                    <a:lnTo>
                      <a:pt x="7" y="19"/>
                    </a:lnTo>
                    <a:lnTo>
                      <a:pt x="0" y="6"/>
                    </a:lnTo>
                    <a:lnTo>
                      <a:pt x="13" y="0"/>
                    </a:lnTo>
                    <a:lnTo>
                      <a:pt x="20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9" name="Freeform 74"/>
              <p:cNvSpPr>
                <a:spLocks/>
              </p:cNvSpPr>
              <p:nvPr/>
            </p:nvSpPr>
            <p:spPr bwMode="auto">
              <a:xfrm>
                <a:off x="5215" y="2524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0" name="Freeform 75"/>
              <p:cNvSpPr>
                <a:spLocks/>
              </p:cNvSpPr>
              <p:nvPr/>
            </p:nvSpPr>
            <p:spPr bwMode="auto">
              <a:xfrm>
                <a:off x="5192" y="2553"/>
                <a:ext cx="18" cy="18"/>
              </a:xfrm>
              <a:custGeom>
                <a:avLst/>
                <a:gdLst>
                  <a:gd name="T0" fmla="*/ 18 w 18"/>
                  <a:gd name="T1" fmla="*/ 13 h 18"/>
                  <a:gd name="T2" fmla="*/ 5 w 18"/>
                  <a:gd name="T3" fmla="*/ 18 h 18"/>
                  <a:gd name="T4" fmla="*/ 0 w 18"/>
                  <a:gd name="T5" fmla="*/ 5 h 18"/>
                  <a:gd name="T6" fmla="*/ 13 w 18"/>
                  <a:gd name="T7" fmla="*/ 0 h 18"/>
                  <a:gd name="T8" fmla="*/ 18 w 18"/>
                  <a:gd name="T9" fmla="*/ 13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13"/>
                    </a:moveTo>
                    <a:lnTo>
                      <a:pt x="5" y="18"/>
                    </a:lnTo>
                    <a:lnTo>
                      <a:pt x="0" y="5"/>
                    </a:lnTo>
                    <a:lnTo>
                      <a:pt x="13" y="0"/>
                    </a:lnTo>
                    <a:lnTo>
                      <a:pt x="18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1" name="Freeform 76"/>
              <p:cNvSpPr>
                <a:spLocks/>
              </p:cNvSpPr>
              <p:nvPr/>
            </p:nvSpPr>
            <p:spPr bwMode="auto">
              <a:xfrm>
                <a:off x="5207" y="2545"/>
                <a:ext cx="19" cy="20"/>
              </a:xfrm>
              <a:custGeom>
                <a:avLst/>
                <a:gdLst>
                  <a:gd name="T0" fmla="*/ 19 w 19"/>
                  <a:gd name="T1" fmla="*/ 13 h 20"/>
                  <a:gd name="T2" fmla="*/ 6 w 19"/>
                  <a:gd name="T3" fmla="*/ 20 h 20"/>
                  <a:gd name="T4" fmla="*/ 0 w 19"/>
                  <a:gd name="T5" fmla="*/ 7 h 20"/>
                  <a:gd name="T6" fmla="*/ 13 w 19"/>
                  <a:gd name="T7" fmla="*/ 0 h 20"/>
                  <a:gd name="T8" fmla="*/ 19 w 19"/>
                  <a:gd name="T9" fmla="*/ 13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13"/>
                    </a:moveTo>
                    <a:lnTo>
                      <a:pt x="6" y="20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2" name="Freeform 77"/>
              <p:cNvSpPr>
                <a:spLocks/>
              </p:cNvSpPr>
              <p:nvPr/>
            </p:nvSpPr>
            <p:spPr bwMode="auto">
              <a:xfrm>
                <a:off x="5221" y="2539"/>
                <a:ext cx="20" cy="17"/>
              </a:xfrm>
              <a:custGeom>
                <a:avLst/>
                <a:gdLst>
                  <a:gd name="T0" fmla="*/ 17 w 12"/>
                  <a:gd name="T1" fmla="*/ 14 h 11"/>
                  <a:gd name="T2" fmla="*/ 7 w 12"/>
                  <a:gd name="T3" fmla="*/ 17 h 11"/>
                  <a:gd name="T4" fmla="*/ 0 w 12"/>
                  <a:gd name="T5" fmla="*/ 5 h 11"/>
                  <a:gd name="T6" fmla="*/ 13 w 12"/>
                  <a:gd name="T7" fmla="*/ 0 h 11"/>
                  <a:gd name="T8" fmla="*/ 18 w 12"/>
                  <a:gd name="T9" fmla="*/ 8 h 11"/>
                  <a:gd name="T10" fmla="*/ 17 w 12"/>
                  <a:gd name="T11" fmla="*/ 14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0" y="9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7"/>
                      <a:pt x="11" y="8"/>
                      <a:pt x="10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3" name="Freeform 78"/>
              <p:cNvSpPr>
                <a:spLocks/>
              </p:cNvSpPr>
              <p:nvPr/>
            </p:nvSpPr>
            <p:spPr bwMode="auto">
              <a:xfrm>
                <a:off x="5076" y="2529"/>
                <a:ext cx="71" cy="108"/>
              </a:xfrm>
              <a:custGeom>
                <a:avLst/>
                <a:gdLst>
                  <a:gd name="T0" fmla="*/ 24 w 44"/>
                  <a:gd name="T1" fmla="*/ 2 h 67"/>
                  <a:gd name="T2" fmla="*/ 6 w 44"/>
                  <a:gd name="T3" fmla="*/ 10 h 67"/>
                  <a:gd name="T4" fmla="*/ 2 w 44"/>
                  <a:gd name="T5" fmla="*/ 24 h 67"/>
                  <a:gd name="T6" fmla="*/ 34 w 44"/>
                  <a:gd name="T7" fmla="*/ 90 h 67"/>
                  <a:gd name="T8" fmla="*/ 45 w 44"/>
                  <a:gd name="T9" fmla="*/ 95 h 67"/>
                  <a:gd name="T10" fmla="*/ 45 w 44"/>
                  <a:gd name="T11" fmla="*/ 100 h 67"/>
                  <a:gd name="T12" fmla="*/ 61 w 44"/>
                  <a:gd name="T13" fmla="*/ 105 h 67"/>
                  <a:gd name="T14" fmla="*/ 68 w 44"/>
                  <a:gd name="T15" fmla="*/ 89 h 67"/>
                  <a:gd name="T16" fmla="*/ 65 w 44"/>
                  <a:gd name="T17" fmla="*/ 85 h 67"/>
                  <a:gd name="T18" fmla="*/ 68 w 44"/>
                  <a:gd name="T19" fmla="*/ 73 h 67"/>
                  <a:gd name="T20" fmla="*/ 37 w 44"/>
                  <a:gd name="T21" fmla="*/ 6 h 67"/>
                  <a:gd name="T22" fmla="*/ 24 w 44"/>
                  <a:gd name="T23" fmla="*/ 2 h 6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" h="67">
                    <a:moveTo>
                      <a:pt x="15" y="1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1" y="8"/>
                      <a:pt x="0" y="12"/>
                      <a:pt x="1" y="15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8"/>
                      <a:pt x="25" y="60"/>
                      <a:pt x="28" y="59"/>
                    </a:cubicBezTo>
                    <a:cubicBezTo>
                      <a:pt x="28" y="60"/>
                      <a:pt x="28" y="61"/>
                      <a:pt x="28" y="62"/>
                    </a:cubicBezTo>
                    <a:cubicBezTo>
                      <a:pt x="30" y="65"/>
                      <a:pt x="35" y="67"/>
                      <a:pt x="38" y="65"/>
                    </a:cubicBezTo>
                    <a:cubicBezTo>
                      <a:pt x="42" y="63"/>
                      <a:pt x="44" y="59"/>
                      <a:pt x="42" y="55"/>
                    </a:cubicBezTo>
                    <a:cubicBezTo>
                      <a:pt x="42" y="54"/>
                      <a:pt x="41" y="54"/>
                      <a:pt x="40" y="53"/>
                    </a:cubicBezTo>
                    <a:cubicBezTo>
                      <a:pt x="43" y="51"/>
                      <a:pt x="44" y="48"/>
                      <a:pt x="42" y="4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1"/>
                      <a:pt x="18" y="0"/>
                      <a:pt x="15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4" name="Freeform 79"/>
              <p:cNvSpPr>
                <a:spLocks/>
              </p:cNvSpPr>
              <p:nvPr/>
            </p:nvSpPr>
            <p:spPr bwMode="auto">
              <a:xfrm>
                <a:off x="5055" y="2498"/>
                <a:ext cx="58" cy="46"/>
              </a:xfrm>
              <a:custGeom>
                <a:avLst/>
                <a:gdLst>
                  <a:gd name="T0" fmla="*/ 45 w 36"/>
                  <a:gd name="T1" fmla="*/ 2 h 28"/>
                  <a:gd name="T2" fmla="*/ 3 w 36"/>
                  <a:gd name="T3" fmla="*/ 23 h 28"/>
                  <a:gd name="T4" fmla="*/ 2 w 36"/>
                  <a:gd name="T5" fmla="*/ 26 h 28"/>
                  <a:gd name="T6" fmla="*/ 10 w 36"/>
                  <a:gd name="T7" fmla="*/ 43 h 28"/>
                  <a:gd name="T8" fmla="*/ 13 w 36"/>
                  <a:gd name="T9" fmla="*/ 44 h 28"/>
                  <a:gd name="T10" fmla="*/ 56 w 36"/>
                  <a:gd name="T11" fmla="*/ 25 h 28"/>
                  <a:gd name="T12" fmla="*/ 58 w 36"/>
                  <a:gd name="T13" fmla="*/ 20 h 28"/>
                  <a:gd name="T14" fmla="*/ 50 w 36"/>
                  <a:gd name="T15" fmla="*/ 3 h 28"/>
                  <a:gd name="T16" fmla="*/ 45 w 36"/>
                  <a:gd name="T17" fmla="*/ 2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28">
                    <a:moveTo>
                      <a:pt x="28" y="1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5"/>
                      <a:pt x="1" y="1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7"/>
                      <a:pt x="7" y="28"/>
                      <a:pt x="8" y="27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4"/>
                      <a:pt x="36" y="13"/>
                      <a:pt x="36" y="1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5" name="Freeform 80"/>
              <p:cNvSpPr>
                <a:spLocks/>
              </p:cNvSpPr>
              <p:nvPr/>
            </p:nvSpPr>
            <p:spPr bwMode="auto">
              <a:xfrm>
                <a:off x="5092" y="2529"/>
                <a:ext cx="55" cy="105"/>
              </a:xfrm>
              <a:custGeom>
                <a:avLst/>
                <a:gdLst>
                  <a:gd name="T0" fmla="*/ 8 w 34"/>
                  <a:gd name="T1" fmla="*/ 2 h 65"/>
                  <a:gd name="T2" fmla="*/ 0 w 34"/>
                  <a:gd name="T3" fmla="*/ 6 h 65"/>
                  <a:gd name="T4" fmla="*/ 47 w 34"/>
                  <a:gd name="T5" fmla="*/ 105 h 65"/>
                  <a:gd name="T6" fmla="*/ 52 w 34"/>
                  <a:gd name="T7" fmla="*/ 89 h 65"/>
                  <a:gd name="T8" fmla="*/ 49 w 34"/>
                  <a:gd name="T9" fmla="*/ 86 h 65"/>
                  <a:gd name="T10" fmla="*/ 52 w 34"/>
                  <a:gd name="T11" fmla="*/ 73 h 65"/>
                  <a:gd name="T12" fmla="*/ 21 w 34"/>
                  <a:gd name="T13" fmla="*/ 6 h 65"/>
                  <a:gd name="T14" fmla="*/ 8 w 34"/>
                  <a:gd name="T15" fmla="*/ 2 h 6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4" h="65">
                    <a:moveTo>
                      <a:pt x="5" y="1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2" y="63"/>
                      <a:pt x="34" y="59"/>
                      <a:pt x="32" y="55"/>
                    </a:cubicBezTo>
                    <a:cubicBezTo>
                      <a:pt x="32" y="54"/>
                      <a:pt x="31" y="54"/>
                      <a:pt x="30" y="53"/>
                    </a:cubicBezTo>
                    <a:cubicBezTo>
                      <a:pt x="33" y="51"/>
                      <a:pt x="34" y="48"/>
                      <a:pt x="32" y="4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1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6" name="Freeform 81"/>
              <p:cNvSpPr>
                <a:spLocks/>
              </p:cNvSpPr>
              <p:nvPr/>
            </p:nvSpPr>
            <p:spPr bwMode="auto">
              <a:xfrm>
                <a:off x="5079" y="2498"/>
                <a:ext cx="34" cy="34"/>
              </a:xfrm>
              <a:custGeom>
                <a:avLst/>
                <a:gdLst>
                  <a:gd name="T0" fmla="*/ 21 w 21"/>
                  <a:gd name="T1" fmla="*/ 2 h 21"/>
                  <a:gd name="T2" fmla="*/ 0 w 21"/>
                  <a:gd name="T3" fmla="*/ 11 h 21"/>
                  <a:gd name="T4" fmla="*/ 11 w 21"/>
                  <a:gd name="T5" fmla="*/ 34 h 21"/>
                  <a:gd name="T6" fmla="*/ 32 w 21"/>
                  <a:gd name="T7" fmla="*/ 24 h 21"/>
                  <a:gd name="T8" fmla="*/ 34 w 21"/>
                  <a:gd name="T9" fmla="*/ 19 h 21"/>
                  <a:gd name="T10" fmla="*/ 26 w 21"/>
                  <a:gd name="T11" fmla="*/ 3 h 21"/>
                  <a:gd name="T12" fmla="*/ 2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13" y="1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4"/>
                      <a:pt x="21" y="13"/>
                      <a:pt x="21" y="1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7" name="Freeform 82"/>
              <p:cNvSpPr>
                <a:spLocks/>
              </p:cNvSpPr>
              <p:nvPr/>
            </p:nvSpPr>
            <p:spPr bwMode="auto">
              <a:xfrm>
                <a:off x="3587" y="3288"/>
                <a:ext cx="107" cy="124"/>
              </a:xfrm>
              <a:custGeom>
                <a:avLst/>
                <a:gdLst>
                  <a:gd name="T0" fmla="*/ 58 w 66"/>
                  <a:gd name="T1" fmla="*/ 122 h 76"/>
                  <a:gd name="T2" fmla="*/ 3 w 66"/>
                  <a:gd name="T3" fmla="*/ 95 h 76"/>
                  <a:gd name="T4" fmla="*/ 2 w 66"/>
                  <a:gd name="T5" fmla="*/ 90 h 76"/>
                  <a:gd name="T6" fmla="*/ 44 w 66"/>
                  <a:gd name="T7" fmla="*/ 3 h 76"/>
                  <a:gd name="T8" fmla="*/ 49 w 66"/>
                  <a:gd name="T9" fmla="*/ 2 h 76"/>
                  <a:gd name="T10" fmla="*/ 104 w 66"/>
                  <a:gd name="T11" fmla="*/ 28 h 76"/>
                  <a:gd name="T12" fmla="*/ 107 w 66"/>
                  <a:gd name="T13" fmla="*/ 34 h 76"/>
                  <a:gd name="T14" fmla="*/ 65 w 66"/>
                  <a:gd name="T15" fmla="*/ 121 h 76"/>
                  <a:gd name="T16" fmla="*/ 58 w 66"/>
                  <a:gd name="T17" fmla="*/ 122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6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6"/>
                      <a:pt x="1" y="55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1"/>
                      <a:pt x="29" y="0"/>
                      <a:pt x="30" y="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20"/>
                      <a:pt x="66" y="21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9" y="75"/>
                      <a:pt x="37" y="76"/>
                      <a:pt x="36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8" name="Freeform 83"/>
              <p:cNvSpPr>
                <a:spLocks/>
              </p:cNvSpPr>
              <p:nvPr/>
            </p:nvSpPr>
            <p:spPr bwMode="auto">
              <a:xfrm>
                <a:off x="3592" y="3368"/>
                <a:ext cx="17" cy="18"/>
              </a:xfrm>
              <a:custGeom>
                <a:avLst/>
                <a:gdLst>
                  <a:gd name="T0" fmla="*/ 17 w 11"/>
                  <a:gd name="T1" fmla="*/ 5 h 11"/>
                  <a:gd name="T2" fmla="*/ 11 w 11"/>
                  <a:gd name="T3" fmla="*/ 18 h 11"/>
                  <a:gd name="T4" fmla="*/ 2 w 11"/>
                  <a:gd name="T5" fmla="*/ 15 h 11"/>
                  <a:gd name="T6" fmla="*/ 0 w 11"/>
                  <a:gd name="T7" fmla="*/ 8 h 11"/>
                  <a:gd name="T8" fmla="*/ 5 w 11"/>
                  <a:gd name="T9" fmla="*/ 0 h 11"/>
                  <a:gd name="T10" fmla="*/ 17 w 11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3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7"/>
                      <a:pt x="0" y="5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9" name="Freeform 84"/>
              <p:cNvSpPr>
                <a:spLocks/>
              </p:cNvSpPr>
              <p:nvPr/>
            </p:nvSpPr>
            <p:spPr bwMode="auto">
              <a:xfrm>
                <a:off x="3598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0" name="Freeform 85"/>
              <p:cNvSpPr>
                <a:spLocks/>
              </p:cNvSpPr>
              <p:nvPr/>
            </p:nvSpPr>
            <p:spPr bwMode="auto">
              <a:xfrm>
                <a:off x="3605" y="3337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1" name="Freeform 86"/>
              <p:cNvSpPr>
                <a:spLocks/>
              </p:cNvSpPr>
              <p:nvPr/>
            </p:nvSpPr>
            <p:spPr bwMode="auto">
              <a:xfrm>
                <a:off x="3605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2" name="Freeform 87"/>
              <p:cNvSpPr>
                <a:spLocks/>
              </p:cNvSpPr>
              <p:nvPr/>
            </p:nvSpPr>
            <p:spPr bwMode="auto">
              <a:xfrm>
                <a:off x="3613" y="3360"/>
                <a:ext cx="18" cy="18"/>
              </a:xfrm>
              <a:custGeom>
                <a:avLst/>
                <a:gdLst>
                  <a:gd name="T0" fmla="*/ 18 w 18"/>
                  <a:gd name="T1" fmla="*/ 6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6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6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3" name="Freeform 88"/>
              <p:cNvSpPr>
                <a:spLocks/>
              </p:cNvSpPr>
              <p:nvPr/>
            </p:nvSpPr>
            <p:spPr bwMode="auto">
              <a:xfrm>
                <a:off x="3619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4" name="Freeform 89"/>
              <p:cNvSpPr>
                <a:spLocks/>
              </p:cNvSpPr>
              <p:nvPr/>
            </p:nvSpPr>
            <p:spPr bwMode="auto">
              <a:xfrm>
                <a:off x="3613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5" name="Freeform 90"/>
              <p:cNvSpPr>
                <a:spLocks/>
              </p:cNvSpPr>
              <p:nvPr/>
            </p:nvSpPr>
            <p:spPr bwMode="auto">
              <a:xfrm>
                <a:off x="3619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6" name="Freeform 91"/>
              <p:cNvSpPr>
                <a:spLocks/>
              </p:cNvSpPr>
              <p:nvPr/>
            </p:nvSpPr>
            <p:spPr bwMode="auto">
              <a:xfrm>
                <a:off x="3627" y="3292"/>
                <a:ext cx="20" cy="19"/>
              </a:xfrm>
              <a:custGeom>
                <a:avLst/>
                <a:gdLst>
                  <a:gd name="T0" fmla="*/ 20 w 12"/>
                  <a:gd name="T1" fmla="*/ 6 h 12"/>
                  <a:gd name="T2" fmla="*/ 13 w 12"/>
                  <a:gd name="T3" fmla="*/ 19 h 12"/>
                  <a:gd name="T4" fmla="*/ 0 w 12"/>
                  <a:gd name="T5" fmla="*/ 13 h 12"/>
                  <a:gd name="T6" fmla="*/ 5 w 12"/>
                  <a:gd name="T7" fmla="*/ 3 h 12"/>
                  <a:gd name="T8" fmla="*/ 10 w 12"/>
                  <a:gd name="T9" fmla="*/ 2 h 12"/>
                  <a:gd name="T10" fmla="*/ 20 w 12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2" y="4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5" y="0"/>
                      <a:pt x="6" y="1"/>
                    </a:cubicBez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7" name="Freeform 92"/>
              <p:cNvSpPr>
                <a:spLocks/>
              </p:cNvSpPr>
              <p:nvPr/>
            </p:nvSpPr>
            <p:spPr bwMode="auto">
              <a:xfrm>
                <a:off x="3627" y="3329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8" name="Freeform 93"/>
              <p:cNvSpPr>
                <a:spLocks/>
              </p:cNvSpPr>
              <p:nvPr/>
            </p:nvSpPr>
            <p:spPr bwMode="auto">
              <a:xfrm>
                <a:off x="3634" y="331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2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9" name="Freeform 94"/>
              <p:cNvSpPr>
                <a:spLocks/>
              </p:cNvSpPr>
              <p:nvPr/>
            </p:nvSpPr>
            <p:spPr bwMode="auto">
              <a:xfrm>
                <a:off x="3642" y="329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0" name="Freeform 95"/>
              <p:cNvSpPr>
                <a:spLocks/>
              </p:cNvSpPr>
              <p:nvPr/>
            </p:nvSpPr>
            <p:spPr bwMode="auto">
              <a:xfrm>
                <a:off x="3621" y="3382"/>
                <a:ext cx="18" cy="18"/>
              </a:xfrm>
              <a:custGeom>
                <a:avLst/>
                <a:gdLst>
                  <a:gd name="T0" fmla="*/ 18 w 18"/>
                  <a:gd name="T1" fmla="*/ 5 h 18"/>
                  <a:gd name="T2" fmla="*/ 13 w 18"/>
                  <a:gd name="T3" fmla="*/ 18 h 18"/>
                  <a:gd name="T4" fmla="*/ 0 w 18"/>
                  <a:gd name="T5" fmla="*/ 13 h 18"/>
                  <a:gd name="T6" fmla="*/ 6 w 18"/>
                  <a:gd name="T7" fmla="*/ 0 h 18"/>
                  <a:gd name="T8" fmla="*/ 18 w 18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8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8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1" name="Freeform 96"/>
              <p:cNvSpPr>
                <a:spLocks/>
              </p:cNvSpPr>
              <p:nvPr/>
            </p:nvSpPr>
            <p:spPr bwMode="auto">
              <a:xfrm>
                <a:off x="3627" y="336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2" name="Freeform 97"/>
              <p:cNvSpPr>
                <a:spLocks/>
              </p:cNvSpPr>
              <p:nvPr/>
            </p:nvSpPr>
            <p:spPr bwMode="auto">
              <a:xfrm>
                <a:off x="3635" y="3352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3" name="Freeform 98"/>
              <p:cNvSpPr>
                <a:spLocks/>
              </p:cNvSpPr>
              <p:nvPr/>
            </p:nvSpPr>
            <p:spPr bwMode="auto">
              <a:xfrm>
                <a:off x="3635" y="3389"/>
                <a:ext cx="18" cy="18"/>
              </a:xfrm>
              <a:custGeom>
                <a:avLst/>
                <a:gdLst>
                  <a:gd name="T0" fmla="*/ 18 w 11"/>
                  <a:gd name="T1" fmla="*/ 7 h 11"/>
                  <a:gd name="T2" fmla="*/ 15 w 11"/>
                  <a:gd name="T3" fmla="*/ 16 h 11"/>
                  <a:gd name="T4" fmla="*/ 8 w 11"/>
                  <a:gd name="T5" fmla="*/ 18 h 11"/>
                  <a:gd name="T6" fmla="*/ 0 w 11"/>
                  <a:gd name="T7" fmla="*/ 13 h 11"/>
                  <a:gd name="T8" fmla="*/ 5 w 11"/>
                  <a:gd name="T9" fmla="*/ 0 h 11"/>
                  <a:gd name="T10" fmla="*/ 18 w 11"/>
                  <a:gd name="T11" fmla="*/ 7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4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6" y="11"/>
                      <a:pt x="5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4" name="Freeform 99"/>
              <p:cNvSpPr>
                <a:spLocks/>
              </p:cNvSpPr>
              <p:nvPr/>
            </p:nvSpPr>
            <p:spPr bwMode="auto">
              <a:xfrm>
                <a:off x="3642" y="3374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5" name="Freeform 100"/>
              <p:cNvSpPr>
                <a:spLocks/>
              </p:cNvSpPr>
              <p:nvPr/>
            </p:nvSpPr>
            <p:spPr bwMode="auto">
              <a:xfrm>
                <a:off x="3650" y="3358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6" name="Freeform 101"/>
              <p:cNvSpPr>
                <a:spLocks/>
              </p:cNvSpPr>
              <p:nvPr/>
            </p:nvSpPr>
            <p:spPr bwMode="auto">
              <a:xfrm>
                <a:off x="3642" y="3335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7" name="Freeform 102"/>
              <p:cNvSpPr>
                <a:spLocks/>
              </p:cNvSpPr>
              <p:nvPr/>
            </p:nvSpPr>
            <p:spPr bwMode="auto">
              <a:xfrm>
                <a:off x="3650" y="3321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8" name="Freeform 103"/>
              <p:cNvSpPr>
                <a:spLocks/>
              </p:cNvSpPr>
              <p:nvPr/>
            </p:nvSpPr>
            <p:spPr bwMode="auto">
              <a:xfrm>
                <a:off x="3656" y="3306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9" name="Freeform 104"/>
              <p:cNvSpPr>
                <a:spLocks/>
              </p:cNvSpPr>
              <p:nvPr/>
            </p:nvSpPr>
            <p:spPr bwMode="auto">
              <a:xfrm>
                <a:off x="3656" y="334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0" name="Freeform 105"/>
              <p:cNvSpPr>
                <a:spLocks/>
              </p:cNvSpPr>
              <p:nvPr/>
            </p:nvSpPr>
            <p:spPr bwMode="auto">
              <a:xfrm>
                <a:off x="3665" y="3329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1" name="Freeform 106"/>
              <p:cNvSpPr>
                <a:spLocks/>
              </p:cNvSpPr>
              <p:nvPr/>
            </p:nvSpPr>
            <p:spPr bwMode="auto">
              <a:xfrm>
                <a:off x="3671" y="3313"/>
                <a:ext cx="19" cy="19"/>
              </a:xfrm>
              <a:custGeom>
                <a:avLst/>
                <a:gdLst>
                  <a:gd name="T0" fmla="*/ 17 w 12"/>
                  <a:gd name="T1" fmla="*/ 10 h 12"/>
                  <a:gd name="T2" fmla="*/ 13 w 12"/>
                  <a:gd name="T3" fmla="*/ 19 h 12"/>
                  <a:gd name="T4" fmla="*/ 0 w 12"/>
                  <a:gd name="T5" fmla="*/ 13 h 12"/>
                  <a:gd name="T6" fmla="*/ 6 w 12"/>
                  <a:gd name="T7" fmla="*/ 0 h 12"/>
                  <a:gd name="T8" fmla="*/ 16 w 12"/>
                  <a:gd name="T9" fmla="*/ 5 h 12"/>
                  <a:gd name="T10" fmla="*/ 17 w 12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11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4"/>
                      <a:pt x="12" y="5"/>
                      <a:pt x="11" y="6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2" name="Freeform 107"/>
              <p:cNvSpPr>
                <a:spLocks/>
              </p:cNvSpPr>
              <p:nvPr/>
            </p:nvSpPr>
            <p:spPr bwMode="auto">
              <a:xfrm>
                <a:off x="3656" y="3146"/>
                <a:ext cx="107" cy="121"/>
              </a:xfrm>
              <a:custGeom>
                <a:avLst/>
                <a:gdLst>
                  <a:gd name="T0" fmla="*/ 58 w 66"/>
                  <a:gd name="T1" fmla="*/ 121 h 75"/>
                  <a:gd name="T2" fmla="*/ 3 w 66"/>
                  <a:gd name="T3" fmla="*/ 94 h 75"/>
                  <a:gd name="T4" fmla="*/ 2 w 66"/>
                  <a:gd name="T5" fmla="*/ 87 h 75"/>
                  <a:gd name="T6" fmla="*/ 44 w 66"/>
                  <a:gd name="T7" fmla="*/ 3 h 75"/>
                  <a:gd name="T8" fmla="*/ 50 w 66"/>
                  <a:gd name="T9" fmla="*/ 0 h 75"/>
                  <a:gd name="T10" fmla="*/ 104 w 66"/>
                  <a:gd name="T11" fmla="*/ 27 h 75"/>
                  <a:gd name="T12" fmla="*/ 107 w 66"/>
                  <a:gd name="T13" fmla="*/ 34 h 75"/>
                  <a:gd name="T14" fmla="*/ 65 w 66"/>
                  <a:gd name="T15" fmla="*/ 118 h 75"/>
                  <a:gd name="T16" fmla="*/ 58 w 66"/>
                  <a:gd name="T17" fmla="*/ 121 h 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75">
                    <a:moveTo>
                      <a:pt x="36" y="75"/>
                    </a:moveTo>
                    <a:cubicBezTo>
                      <a:pt x="2" y="58"/>
                      <a:pt x="2" y="58"/>
                      <a:pt x="2" y="58"/>
                    </a:cubicBezTo>
                    <a:cubicBezTo>
                      <a:pt x="1" y="57"/>
                      <a:pt x="0" y="56"/>
                      <a:pt x="1" y="54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0"/>
                      <a:pt x="29" y="0"/>
                      <a:pt x="31" y="0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6" y="18"/>
                      <a:pt x="66" y="19"/>
                      <a:pt x="66" y="21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39" y="75"/>
                      <a:pt x="38" y="75"/>
                      <a:pt x="36" y="7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3" name="Freeform 108"/>
              <p:cNvSpPr>
                <a:spLocks/>
              </p:cNvSpPr>
              <p:nvPr/>
            </p:nvSpPr>
            <p:spPr bwMode="auto">
              <a:xfrm>
                <a:off x="3661" y="3224"/>
                <a:ext cx="18" cy="19"/>
              </a:xfrm>
              <a:custGeom>
                <a:avLst/>
                <a:gdLst>
                  <a:gd name="T0" fmla="*/ 18 w 11"/>
                  <a:gd name="T1" fmla="*/ 6 h 12"/>
                  <a:gd name="T2" fmla="*/ 11 w 11"/>
                  <a:gd name="T3" fmla="*/ 19 h 12"/>
                  <a:gd name="T4" fmla="*/ 3 w 11"/>
                  <a:gd name="T5" fmla="*/ 14 h 12"/>
                  <a:gd name="T6" fmla="*/ 0 w 11"/>
                  <a:gd name="T7" fmla="*/ 10 h 12"/>
                  <a:gd name="T8" fmla="*/ 5 w 11"/>
                  <a:gd name="T9" fmla="*/ 0 h 12"/>
                  <a:gd name="T10" fmla="*/ 18 w 11"/>
                  <a:gd name="T11" fmla="*/ 6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1" y="4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4" name="Freeform 109"/>
              <p:cNvSpPr>
                <a:spLocks/>
              </p:cNvSpPr>
              <p:nvPr/>
            </p:nvSpPr>
            <p:spPr bwMode="auto">
              <a:xfrm>
                <a:off x="3668" y="3209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5" name="Freeform 110"/>
              <p:cNvSpPr>
                <a:spLocks/>
              </p:cNvSpPr>
              <p:nvPr/>
            </p:nvSpPr>
            <p:spPr bwMode="auto">
              <a:xfrm>
                <a:off x="3674" y="3195"/>
                <a:ext cx="20" cy="17"/>
              </a:xfrm>
              <a:custGeom>
                <a:avLst/>
                <a:gdLst>
                  <a:gd name="T0" fmla="*/ 20 w 20"/>
                  <a:gd name="T1" fmla="*/ 6 h 17"/>
                  <a:gd name="T2" fmla="*/ 13 w 20"/>
                  <a:gd name="T3" fmla="*/ 17 h 17"/>
                  <a:gd name="T4" fmla="*/ 0 w 20"/>
                  <a:gd name="T5" fmla="*/ 13 h 17"/>
                  <a:gd name="T6" fmla="*/ 7 w 20"/>
                  <a:gd name="T7" fmla="*/ 0 h 17"/>
                  <a:gd name="T8" fmla="*/ 20 w 20"/>
                  <a:gd name="T9" fmla="*/ 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20" y="6"/>
                    </a:moveTo>
                    <a:lnTo>
                      <a:pt x="13" y="17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6" name="Freeform 111"/>
              <p:cNvSpPr>
                <a:spLocks/>
              </p:cNvSpPr>
              <p:nvPr/>
            </p:nvSpPr>
            <p:spPr bwMode="auto">
              <a:xfrm>
                <a:off x="3674" y="3232"/>
                <a:ext cx="20" cy="18"/>
              </a:xfrm>
              <a:custGeom>
                <a:avLst/>
                <a:gdLst>
                  <a:gd name="T0" fmla="*/ 20 w 20"/>
                  <a:gd name="T1" fmla="*/ 5 h 18"/>
                  <a:gd name="T2" fmla="*/ 13 w 20"/>
                  <a:gd name="T3" fmla="*/ 18 h 18"/>
                  <a:gd name="T4" fmla="*/ 0 w 20"/>
                  <a:gd name="T5" fmla="*/ 13 h 18"/>
                  <a:gd name="T6" fmla="*/ 7 w 20"/>
                  <a:gd name="T7" fmla="*/ 0 h 18"/>
                  <a:gd name="T8" fmla="*/ 20 w 20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5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7" name="Freeform 112"/>
              <p:cNvSpPr>
                <a:spLocks/>
              </p:cNvSpPr>
              <p:nvPr/>
            </p:nvSpPr>
            <p:spPr bwMode="auto">
              <a:xfrm>
                <a:off x="3682" y="3216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8" name="Freeform 113"/>
              <p:cNvSpPr>
                <a:spLocks/>
              </p:cNvSpPr>
              <p:nvPr/>
            </p:nvSpPr>
            <p:spPr bwMode="auto">
              <a:xfrm>
                <a:off x="3689" y="3201"/>
                <a:ext cx="19" cy="19"/>
              </a:xfrm>
              <a:custGeom>
                <a:avLst/>
                <a:gdLst>
                  <a:gd name="T0" fmla="*/ 19 w 19"/>
                  <a:gd name="T1" fmla="*/ 7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7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7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9" name="Freeform 114"/>
              <p:cNvSpPr>
                <a:spLocks/>
              </p:cNvSpPr>
              <p:nvPr/>
            </p:nvSpPr>
            <p:spPr bwMode="auto">
              <a:xfrm>
                <a:off x="3682" y="317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0" name="Freeform 115"/>
              <p:cNvSpPr>
                <a:spLocks/>
              </p:cNvSpPr>
              <p:nvPr/>
            </p:nvSpPr>
            <p:spPr bwMode="auto">
              <a:xfrm>
                <a:off x="3690" y="3164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1" name="Freeform 116"/>
              <p:cNvSpPr>
                <a:spLocks/>
              </p:cNvSpPr>
              <p:nvPr/>
            </p:nvSpPr>
            <p:spPr bwMode="auto">
              <a:xfrm>
                <a:off x="3697" y="3149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3 w 12"/>
                  <a:gd name="T3" fmla="*/ 18 h 11"/>
                  <a:gd name="T4" fmla="*/ 0 w 12"/>
                  <a:gd name="T5" fmla="*/ 11 h 11"/>
                  <a:gd name="T6" fmla="*/ 5 w 12"/>
                  <a:gd name="T7" fmla="*/ 3 h 11"/>
                  <a:gd name="T8" fmla="*/ 10 w 12"/>
                  <a:gd name="T9" fmla="*/ 2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5" y="0"/>
                      <a:pt x="6" y="1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2" name="Freeform 117"/>
              <p:cNvSpPr>
                <a:spLocks/>
              </p:cNvSpPr>
              <p:nvPr/>
            </p:nvSpPr>
            <p:spPr bwMode="auto">
              <a:xfrm>
                <a:off x="3697" y="3185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3" name="Freeform 118"/>
              <p:cNvSpPr>
                <a:spLocks/>
              </p:cNvSpPr>
              <p:nvPr/>
            </p:nvSpPr>
            <p:spPr bwMode="auto">
              <a:xfrm>
                <a:off x="3705" y="3170"/>
                <a:ext cx="18" cy="20"/>
              </a:xfrm>
              <a:custGeom>
                <a:avLst/>
                <a:gdLst>
                  <a:gd name="T0" fmla="*/ 18 w 18"/>
                  <a:gd name="T1" fmla="*/ 7 h 20"/>
                  <a:gd name="T2" fmla="*/ 13 w 18"/>
                  <a:gd name="T3" fmla="*/ 20 h 20"/>
                  <a:gd name="T4" fmla="*/ 0 w 18"/>
                  <a:gd name="T5" fmla="*/ 13 h 20"/>
                  <a:gd name="T6" fmla="*/ 5 w 18"/>
                  <a:gd name="T7" fmla="*/ 0 h 20"/>
                  <a:gd name="T8" fmla="*/ 18 w 18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8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4" name="Freeform 119"/>
              <p:cNvSpPr>
                <a:spLocks/>
              </p:cNvSpPr>
              <p:nvPr/>
            </p:nvSpPr>
            <p:spPr bwMode="auto">
              <a:xfrm>
                <a:off x="3712" y="315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2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2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5" name="Freeform 120"/>
              <p:cNvSpPr>
                <a:spLocks/>
              </p:cNvSpPr>
              <p:nvPr/>
            </p:nvSpPr>
            <p:spPr bwMode="auto">
              <a:xfrm>
                <a:off x="3690" y="3238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6" name="Freeform 121"/>
              <p:cNvSpPr>
                <a:spLocks/>
              </p:cNvSpPr>
              <p:nvPr/>
            </p:nvSpPr>
            <p:spPr bwMode="auto">
              <a:xfrm>
                <a:off x="3697" y="3224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7" name="Freeform 122"/>
              <p:cNvSpPr>
                <a:spLocks/>
              </p:cNvSpPr>
              <p:nvPr/>
            </p:nvSpPr>
            <p:spPr bwMode="auto">
              <a:xfrm>
                <a:off x="3705" y="3209"/>
                <a:ext cx="19" cy="18"/>
              </a:xfrm>
              <a:custGeom>
                <a:avLst/>
                <a:gdLst>
                  <a:gd name="T0" fmla="*/ 19 w 19"/>
                  <a:gd name="T1" fmla="*/ 7 h 18"/>
                  <a:gd name="T2" fmla="*/ 13 w 19"/>
                  <a:gd name="T3" fmla="*/ 18 h 18"/>
                  <a:gd name="T4" fmla="*/ 0 w 19"/>
                  <a:gd name="T5" fmla="*/ 13 h 18"/>
                  <a:gd name="T6" fmla="*/ 7 w 19"/>
                  <a:gd name="T7" fmla="*/ 0 h 18"/>
                  <a:gd name="T8" fmla="*/ 19 w 19"/>
                  <a:gd name="T9" fmla="*/ 7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7"/>
                    </a:moveTo>
                    <a:lnTo>
                      <a:pt x="13" y="18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8" name="Freeform 123"/>
              <p:cNvSpPr>
                <a:spLocks/>
              </p:cNvSpPr>
              <p:nvPr/>
            </p:nvSpPr>
            <p:spPr bwMode="auto">
              <a:xfrm>
                <a:off x="3705" y="3246"/>
                <a:ext cx="19" cy="18"/>
              </a:xfrm>
              <a:custGeom>
                <a:avLst/>
                <a:gdLst>
                  <a:gd name="T0" fmla="*/ 19 w 12"/>
                  <a:gd name="T1" fmla="*/ 5 h 11"/>
                  <a:gd name="T2" fmla="*/ 14 w 12"/>
                  <a:gd name="T3" fmla="*/ 15 h 11"/>
                  <a:gd name="T4" fmla="*/ 8 w 12"/>
                  <a:gd name="T5" fmla="*/ 16 h 11"/>
                  <a:gd name="T6" fmla="*/ 0 w 12"/>
                  <a:gd name="T7" fmla="*/ 13 h 11"/>
                  <a:gd name="T8" fmla="*/ 6 w 12"/>
                  <a:gd name="T9" fmla="*/ 0 h 11"/>
                  <a:gd name="T10" fmla="*/ 19 w 12"/>
                  <a:gd name="T11" fmla="*/ 5 h 1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12" y="3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7" y="11"/>
                      <a:pt x="5" y="1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9" name="Freeform 124"/>
              <p:cNvSpPr>
                <a:spLocks/>
              </p:cNvSpPr>
              <p:nvPr/>
            </p:nvSpPr>
            <p:spPr bwMode="auto">
              <a:xfrm>
                <a:off x="3712" y="3230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2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2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0" name="Freeform 125"/>
              <p:cNvSpPr>
                <a:spLocks/>
              </p:cNvSpPr>
              <p:nvPr/>
            </p:nvSpPr>
            <p:spPr bwMode="auto">
              <a:xfrm>
                <a:off x="3720" y="3216"/>
                <a:ext cx="19" cy="19"/>
              </a:xfrm>
              <a:custGeom>
                <a:avLst/>
                <a:gdLst>
                  <a:gd name="T0" fmla="*/ 19 w 19"/>
                  <a:gd name="T1" fmla="*/ 6 h 19"/>
                  <a:gd name="T2" fmla="*/ 13 w 19"/>
                  <a:gd name="T3" fmla="*/ 19 h 19"/>
                  <a:gd name="T4" fmla="*/ 0 w 19"/>
                  <a:gd name="T5" fmla="*/ 13 h 19"/>
                  <a:gd name="T6" fmla="*/ 6 w 19"/>
                  <a:gd name="T7" fmla="*/ 0 h 19"/>
                  <a:gd name="T8" fmla="*/ 19 w 19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1" name="Freeform 126"/>
              <p:cNvSpPr>
                <a:spLocks/>
              </p:cNvSpPr>
              <p:nvPr/>
            </p:nvSpPr>
            <p:spPr bwMode="auto">
              <a:xfrm>
                <a:off x="3713" y="3193"/>
                <a:ext cx="18" cy="19"/>
              </a:xfrm>
              <a:custGeom>
                <a:avLst/>
                <a:gdLst>
                  <a:gd name="T0" fmla="*/ 18 w 18"/>
                  <a:gd name="T1" fmla="*/ 6 h 19"/>
                  <a:gd name="T2" fmla="*/ 13 w 18"/>
                  <a:gd name="T3" fmla="*/ 19 h 19"/>
                  <a:gd name="T4" fmla="*/ 0 w 18"/>
                  <a:gd name="T5" fmla="*/ 13 h 19"/>
                  <a:gd name="T6" fmla="*/ 5 w 18"/>
                  <a:gd name="T7" fmla="*/ 0 h 19"/>
                  <a:gd name="T8" fmla="*/ 18 w 18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8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5" y="0"/>
                    </a:lnTo>
                    <a:lnTo>
                      <a:pt x="18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2" name="Freeform 127"/>
              <p:cNvSpPr>
                <a:spLocks/>
              </p:cNvSpPr>
              <p:nvPr/>
            </p:nvSpPr>
            <p:spPr bwMode="auto">
              <a:xfrm>
                <a:off x="3720" y="3178"/>
                <a:ext cx="19" cy="20"/>
              </a:xfrm>
              <a:custGeom>
                <a:avLst/>
                <a:gdLst>
                  <a:gd name="T0" fmla="*/ 19 w 19"/>
                  <a:gd name="T1" fmla="*/ 7 h 20"/>
                  <a:gd name="T2" fmla="*/ 13 w 19"/>
                  <a:gd name="T3" fmla="*/ 20 h 20"/>
                  <a:gd name="T4" fmla="*/ 0 w 19"/>
                  <a:gd name="T5" fmla="*/ 13 h 20"/>
                  <a:gd name="T6" fmla="*/ 6 w 19"/>
                  <a:gd name="T7" fmla="*/ 0 h 20"/>
                  <a:gd name="T8" fmla="*/ 19 w 19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9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6" y="0"/>
                    </a:lnTo>
                    <a:lnTo>
                      <a:pt x="19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3" name="Freeform 128"/>
              <p:cNvSpPr>
                <a:spLocks/>
              </p:cNvSpPr>
              <p:nvPr/>
            </p:nvSpPr>
            <p:spPr bwMode="auto">
              <a:xfrm>
                <a:off x="3728" y="3164"/>
                <a:ext cx="19" cy="18"/>
              </a:xfrm>
              <a:custGeom>
                <a:avLst/>
                <a:gdLst>
                  <a:gd name="T0" fmla="*/ 19 w 19"/>
                  <a:gd name="T1" fmla="*/ 5 h 18"/>
                  <a:gd name="T2" fmla="*/ 13 w 19"/>
                  <a:gd name="T3" fmla="*/ 18 h 18"/>
                  <a:gd name="T4" fmla="*/ 0 w 19"/>
                  <a:gd name="T5" fmla="*/ 11 h 18"/>
                  <a:gd name="T6" fmla="*/ 6 w 19"/>
                  <a:gd name="T7" fmla="*/ 0 h 18"/>
                  <a:gd name="T8" fmla="*/ 19 w 19"/>
                  <a:gd name="T9" fmla="*/ 5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19" y="5"/>
                    </a:moveTo>
                    <a:lnTo>
                      <a:pt x="13" y="18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4" name="Freeform 129"/>
              <p:cNvSpPr>
                <a:spLocks/>
              </p:cNvSpPr>
              <p:nvPr/>
            </p:nvSpPr>
            <p:spPr bwMode="auto">
              <a:xfrm>
                <a:off x="3726" y="3199"/>
                <a:ext cx="20" cy="20"/>
              </a:xfrm>
              <a:custGeom>
                <a:avLst/>
                <a:gdLst>
                  <a:gd name="T0" fmla="*/ 20 w 20"/>
                  <a:gd name="T1" fmla="*/ 7 h 20"/>
                  <a:gd name="T2" fmla="*/ 13 w 20"/>
                  <a:gd name="T3" fmla="*/ 20 h 20"/>
                  <a:gd name="T4" fmla="*/ 0 w 20"/>
                  <a:gd name="T5" fmla="*/ 13 h 20"/>
                  <a:gd name="T6" fmla="*/ 7 w 20"/>
                  <a:gd name="T7" fmla="*/ 0 h 20"/>
                  <a:gd name="T8" fmla="*/ 20 w 20"/>
                  <a:gd name="T9" fmla="*/ 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7"/>
                    </a:moveTo>
                    <a:lnTo>
                      <a:pt x="13" y="20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5" name="Freeform 130"/>
              <p:cNvSpPr>
                <a:spLocks/>
              </p:cNvSpPr>
              <p:nvPr/>
            </p:nvSpPr>
            <p:spPr bwMode="auto">
              <a:xfrm>
                <a:off x="3734" y="3185"/>
                <a:ext cx="20" cy="19"/>
              </a:xfrm>
              <a:custGeom>
                <a:avLst/>
                <a:gdLst>
                  <a:gd name="T0" fmla="*/ 20 w 20"/>
                  <a:gd name="T1" fmla="*/ 6 h 19"/>
                  <a:gd name="T2" fmla="*/ 13 w 20"/>
                  <a:gd name="T3" fmla="*/ 19 h 19"/>
                  <a:gd name="T4" fmla="*/ 0 w 20"/>
                  <a:gd name="T5" fmla="*/ 13 h 19"/>
                  <a:gd name="T6" fmla="*/ 7 w 20"/>
                  <a:gd name="T7" fmla="*/ 0 h 19"/>
                  <a:gd name="T8" fmla="*/ 20 w 20"/>
                  <a:gd name="T9" fmla="*/ 6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20" y="6"/>
                    </a:moveTo>
                    <a:lnTo>
                      <a:pt x="13" y="19"/>
                    </a:lnTo>
                    <a:lnTo>
                      <a:pt x="0" y="13"/>
                    </a:lnTo>
                    <a:lnTo>
                      <a:pt x="7" y="0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6" name="Freeform 131"/>
              <p:cNvSpPr>
                <a:spLocks/>
              </p:cNvSpPr>
              <p:nvPr/>
            </p:nvSpPr>
            <p:spPr bwMode="auto">
              <a:xfrm>
                <a:off x="3742" y="3170"/>
                <a:ext cx="18" cy="20"/>
              </a:xfrm>
              <a:custGeom>
                <a:avLst/>
                <a:gdLst>
                  <a:gd name="T0" fmla="*/ 16 w 11"/>
                  <a:gd name="T1" fmla="*/ 10 h 12"/>
                  <a:gd name="T2" fmla="*/ 13 w 11"/>
                  <a:gd name="T3" fmla="*/ 20 h 12"/>
                  <a:gd name="T4" fmla="*/ 0 w 11"/>
                  <a:gd name="T5" fmla="*/ 13 h 12"/>
                  <a:gd name="T6" fmla="*/ 5 w 11"/>
                  <a:gd name="T7" fmla="*/ 0 h 12"/>
                  <a:gd name="T8" fmla="*/ 15 w 11"/>
                  <a:gd name="T9" fmla="*/ 5 h 12"/>
                  <a:gd name="T10" fmla="*/ 16 w 11"/>
                  <a:gd name="T11" fmla="*/ 1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6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1" y="5"/>
                      <a:pt x="10" y="6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7" name="Freeform 132"/>
              <p:cNvSpPr>
                <a:spLocks/>
              </p:cNvSpPr>
              <p:nvPr/>
            </p:nvSpPr>
            <p:spPr bwMode="auto">
              <a:xfrm>
                <a:off x="3627" y="3242"/>
                <a:ext cx="107" cy="72"/>
              </a:xfrm>
              <a:custGeom>
                <a:avLst/>
                <a:gdLst>
                  <a:gd name="T0" fmla="*/ 10 w 66"/>
                  <a:gd name="T1" fmla="*/ 8 h 45"/>
                  <a:gd name="T2" fmla="*/ 2 w 66"/>
                  <a:gd name="T3" fmla="*/ 24 h 45"/>
                  <a:gd name="T4" fmla="*/ 6 w 66"/>
                  <a:gd name="T5" fmla="*/ 37 h 45"/>
                  <a:gd name="T6" fmla="*/ 73 w 66"/>
                  <a:gd name="T7" fmla="*/ 69 h 45"/>
                  <a:gd name="T8" fmla="*/ 86 w 66"/>
                  <a:gd name="T9" fmla="*/ 67 h 45"/>
                  <a:gd name="T10" fmla="*/ 89 w 66"/>
                  <a:gd name="T11" fmla="*/ 69 h 45"/>
                  <a:gd name="T12" fmla="*/ 105 w 66"/>
                  <a:gd name="T13" fmla="*/ 64 h 45"/>
                  <a:gd name="T14" fmla="*/ 99 w 66"/>
                  <a:gd name="T15" fmla="*/ 48 h 45"/>
                  <a:gd name="T16" fmla="*/ 96 w 66"/>
                  <a:gd name="T17" fmla="*/ 46 h 45"/>
                  <a:gd name="T18" fmla="*/ 89 w 66"/>
                  <a:gd name="T19" fmla="*/ 35 h 45"/>
                  <a:gd name="T20" fmla="*/ 24 w 66"/>
                  <a:gd name="T21" fmla="*/ 3 h 45"/>
                  <a:gd name="T22" fmla="*/ 10 w 66"/>
                  <a:gd name="T23" fmla="*/ 8 h 4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6" h="45">
                    <a:moveTo>
                      <a:pt x="6" y="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0" y="18"/>
                      <a:pt x="1" y="22"/>
                      <a:pt x="4" y="23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8" y="45"/>
                      <a:pt x="51" y="44"/>
                      <a:pt x="53" y="42"/>
                    </a:cubicBezTo>
                    <a:cubicBezTo>
                      <a:pt x="53" y="42"/>
                      <a:pt x="54" y="43"/>
                      <a:pt x="55" y="43"/>
                    </a:cubicBezTo>
                    <a:cubicBezTo>
                      <a:pt x="58" y="45"/>
                      <a:pt x="63" y="43"/>
                      <a:pt x="65" y="40"/>
                    </a:cubicBezTo>
                    <a:cubicBezTo>
                      <a:pt x="66" y="36"/>
                      <a:pt x="65" y="32"/>
                      <a:pt x="61" y="30"/>
                    </a:cubicBezTo>
                    <a:cubicBezTo>
                      <a:pt x="60" y="29"/>
                      <a:pt x="60" y="29"/>
                      <a:pt x="59" y="29"/>
                    </a:cubicBezTo>
                    <a:cubicBezTo>
                      <a:pt x="59" y="26"/>
                      <a:pt x="58" y="23"/>
                      <a:pt x="55" y="2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2" y="0"/>
                      <a:pt x="8" y="2"/>
                      <a:pt x="6" y="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8" name="Freeform 133"/>
              <p:cNvSpPr>
                <a:spLocks/>
              </p:cNvSpPr>
              <p:nvPr/>
            </p:nvSpPr>
            <p:spPr bwMode="auto">
              <a:xfrm>
                <a:off x="3597" y="3222"/>
                <a:ext cx="45" cy="58"/>
              </a:xfrm>
              <a:custGeom>
                <a:avLst/>
                <a:gdLst>
                  <a:gd name="T0" fmla="*/ 23 w 28"/>
                  <a:gd name="T1" fmla="*/ 2 h 36"/>
                  <a:gd name="T2" fmla="*/ 2 w 28"/>
                  <a:gd name="T3" fmla="*/ 45 h 36"/>
                  <a:gd name="T4" fmla="*/ 3 w 28"/>
                  <a:gd name="T5" fmla="*/ 48 h 36"/>
                  <a:gd name="T6" fmla="*/ 19 w 28"/>
                  <a:gd name="T7" fmla="*/ 56 h 36"/>
                  <a:gd name="T8" fmla="*/ 23 w 28"/>
                  <a:gd name="T9" fmla="*/ 55 h 36"/>
                  <a:gd name="T10" fmla="*/ 43 w 28"/>
                  <a:gd name="T11" fmla="*/ 13 h 36"/>
                  <a:gd name="T12" fmla="*/ 42 w 28"/>
                  <a:gd name="T13" fmla="*/ 8 h 36"/>
                  <a:gd name="T14" fmla="*/ 26 w 28"/>
                  <a:gd name="T15" fmla="*/ 0 h 36"/>
                  <a:gd name="T16" fmla="*/ 23 w 28"/>
                  <a:gd name="T17" fmla="*/ 2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14" y="1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1" y="30"/>
                      <a:pt x="2" y="30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6"/>
                      <a:pt x="14" y="35"/>
                      <a:pt x="14" y="34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8" y="7"/>
                      <a:pt x="27" y="6"/>
                      <a:pt x="2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4" y="0"/>
                      <a:pt x="14" y="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9" name="Freeform 134"/>
              <p:cNvSpPr>
                <a:spLocks/>
              </p:cNvSpPr>
              <p:nvPr/>
            </p:nvSpPr>
            <p:spPr bwMode="auto">
              <a:xfrm>
                <a:off x="3634" y="3242"/>
                <a:ext cx="100" cy="63"/>
              </a:xfrm>
              <a:custGeom>
                <a:avLst/>
                <a:gdLst>
                  <a:gd name="T0" fmla="*/ 3 w 62"/>
                  <a:gd name="T1" fmla="*/ 8 h 39"/>
                  <a:gd name="T2" fmla="*/ 0 w 62"/>
                  <a:gd name="T3" fmla="*/ 16 h 39"/>
                  <a:gd name="T4" fmla="*/ 98 w 62"/>
                  <a:gd name="T5" fmla="*/ 63 h 39"/>
                  <a:gd name="T6" fmla="*/ 92 w 62"/>
                  <a:gd name="T7" fmla="*/ 48 h 39"/>
                  <a:gd name="T8" fmla="*/ 89 w 62"/>
                  <a:gd name="T9" fmla="*/ 47 h 39"/>
                  <a:gd name="T10" fmla="*/ 82 w 62"/>
                  <a:gd name="T11" fmla="*/ 36 h 39"/>
                  <a:gd name="T12" fmla="*/ 18 w 62"/>
                  <a:gd name="T13" fmla="*/ 3 h 39"/>
                  <a:gd name="T14" fmla="*/ 3 w 62"/>
                  <a:gd name="T15" fmla="*/ 8 h 3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2" h="39">
                    <a:moveTo>
                      <a:pt x="2" y="5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2" y="36"/>
                      <a:pt x="61" y="31"/>
                      <a:pt x="57" y="30"/>
                    </a:cubicBezTo>
                    <a:cubicBezTo>
                      <a:pt x="56" y="29"/>
                      <a:pt x="56" y="29"/>
                      <a:pt x="55" y="29"/>
                    </a:cubicBezTo>
                    <a:cubicBezTo>
                      <a:pt x="55" y="26"/>
                      <a:pt x="54" y="23"/>
                      <a:pt x="51" y="2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4" y="2"/>
                      <a:pt x="2" y="5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0" name="Freeform 135"/>
              <p:cNvSpPr>
                <a:spLocks/>
              </p:cNvSpPr>
              <p:nvPr/>
            </p:nvSpPr>
            <p:spPr bwMode="auto">
              <a:xfrm>
                <a:off x="3608" y="3222"/>
                <a:ext cx="34" cy="34"/>
              </a:xfrm>
              <a:custGeom>
                <a:avLst/>
                <a:gdLst>
                  <a:gd name="T0" fmla="*/ 11 w 21"/>
                  <a:gd name="T1" fmla="*/ 2 h 21"/>
                  <a:gd name="T2" fmla="*/ 0 w 21"/>
                  <a:gd name="T3" fmla="*/ 23 h 21"/>
                  <a:gd name="T4" fmla="*/ 23 w 21"/>
                  <a:gd name="T5" fmla="*/ 34 h 21"/>
                  <a:gd name="T6" fmla="*/ 32 w 21"/>
                  <a:gd name="T7" fmla="*/ 13 h 21"/>
                  <a:gd name="T8" fmla="*/ 31 w 21"/>
                  <a:gd name="T9" fmla="*/ 8 h 21"/>
                  <a:gd name="T10" fmla="*/ 15 w 21"/>
                  <a:gd name="T11" fmla="*/ 0 h 21"/>
                  <a:gd name="T12" fmla="*/ 11 w 21"/>
                  <a:gd name="T13" fmla="*/ 2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" h="21">
                    <a:moveTo>
                      <a:pt x="7" y="1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1" y="7"/>
                      <a:pt x="20" y="6"/>
                      <a:pt x="1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1" name="Freeform 136"/>
              <p:cNvSpPr>
                <a:spLocks/>
              </p:cNvSpPr>
              <p:nvPr/>
            </p:nvSpPr>
            <p:spPr bwMode="auto">
              <a:xfrm>
                <a:off x="4957" y="3321"/>
                <a:ext cx="99" cy="95"/>
              </a:xfrm>
              <a:custGeom>
                <a:avLst/>
                <a:gdLst>
                  <a:gd name="T0" fmla="*/ 2 w 61"/>
                  <a:gd name="T1" fmla="*/ 40 h 59"/>
                  <a:gd name="T2" fmla="*/ 31 w 61"/>
                  <a:gd name="T3" fmla="*/ 3 h 59"/>
                  <a:gd name="T4" fmla="*/ 37 w 61"/>
                  <a:gd name="T5" fmla="*/ 2 h 59"/>
                  <a:gd name="T6" fmla="*/ 96 w 61"/>
                  <a:gd name="T7" fmla="*/ 50 h 59"/>
                  <a:gd name="T8" fmla="*/ 97 w 61"/>
                  <a:gd name="T9" fmla="*/ 55 h 59"/>
                  <a:gd name="T10" fmla="*/ 67 w 61"/>
                  <a:gd name="T11" fmla="*/ 92 h 59"/>
                  <a:gd name="T12" fmla="*/ 62 w 61"/>
                  <a:gd name="T13" fmla="*/ 93 h 59"/>
                  <a:gd name="T14" fmla="*/ 2 w 61"/>
                  <a:gd name="T15" fmla="*/ 45 h 59"/>
                  <a:gd name="T16" fmla="*/ 2 w 61"/>
                  <a:gd name="T17" fmla="*/ 40 h 5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1" h="59">
                    <a:moveTo>
                      <a:pt x="1" y="25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0" y="1"/>
                      <a:pt x="22" y="0"/>
                      <a:pt x="23" y="1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0" y="31"/>
                      <a:pt x="61" y="33"/>
                      <a:pt x="60" y="34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9"/>
                      <a:pt x="38" y="5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6"/>
                      <a:pt x="1" y="2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2" name="Freeform 137"/>
              <p:cNvSpPr>
                <a:spLocks/>
              </p:cNvSpPr>
              <p:nvPr/>
            </p:nvSpPr>
            <p:spPr bwMode="auto">
              <a:xfrm>
                <a:off x="4983" y="3324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8 h 10"/>
                  <a:gd name="T4" fmla="*/ 7 w 10"/>
                  <a:gd name="T5" fmla="*/ 2 h 10"/>
                  <a:gd name="T6" fmla="*/ 10 w 10"/>
                  <a:gd name="T7" fmla="*/ 2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6" y="0"/>
                      <a:pt x="6" y="1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3" name="Freeform 138"/>
              <p:cNvSpPr>
                <a:spLocks/>
              </p:cNvSpPr>
              <p:nvPr/>
            </p:nvSpPr>
            <p:spPr bwMode="auto">
              <a:xfrm>
                <a:off x="4995" y="333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4" name="Freeform 139"/>
              <p:cNvSpPr>
                <a:spLocks/>
              </p:cNvSpPr>
              <p:nvPr/>
            </p:nvSpPr>
            <p:spPr bwMode="auto">
              <a:xfrm>
                <a:off x="5004" y="3340"/>
                <a:ext cx="17" cy="17"/>
              </a:xfrm>
              <a:custGeom>
                <a:avLst/>
                <a:gdLst>
                  <a:gd name="T0" fmla="*/ 10 w 17"/>
                  <a:gd name="T1" fmla="*/ 17 h 17"/>
                  <a:gd name="T2" fmla="*/ 0 w 17"/>
                  <a:gd name="T3" fmla="*/ 10 h 17"/>
                  <a:gd name="T4" fmla="*/ 9 w 17"/>
                  <a:gd name="T5" fmla="*/ 0 h 17"/>
                  <a:gd name="T6" fmla="*/ 17 w 17"/>
                  <a:gd name="T7" fmla="*/ 8 h 17"/>
                  <a:gd name="T8" fmla="*/ 10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0" y="17"/>
                    </a:moveTo>
                    <a:lnTo>
                      <a:pt x="0" y="10"/>
                    </a:lnTo>
                    <a:lnTo>
                      <a:pt x="9" y="0"/>
                    </a:lnTo>
                    <a:lnTo>
                      <a:pt x="17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5" name="Freeform 140"/>
              <p:cNvSpPr>
                <a:spLocks/>
              </p:cNvSpPr>
              <p:nvPr/>
            </p:nvSpPr>
            <p:spPr bwMode="auto">
              <a:xfrm>
                <a:off x="4975" y="3334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6" name="Freeform 141"/>
              <p:cNvSpPr>
                <a:spLocks/>
              </p:cNvSpPr>
              <p:nvPr/>
            </p:nvSpPr>
            <p:spPr bwMode="auto">
              <a:xfrm>
                <a:off x="4987" y="334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7" name="Freeform 142"/>
              <p:cNvSpPr>
                <a:spLocks/>
              </p:cNvSpPr>
              <p:nvPr/>
            </p:nvSpPr>
            <p:spPr bwMode="auto">
              <a:xfrm>
                <a:off x="4996" y="3350"/>
                <a:ext cx="18" cy="18"/>
              </a:xfrm>
              <a:custGeom>
                <a:avLst/>
                <a:gdLst>
                  <a:gd name="T0" fmla="*/ 10 w 18"/>
                  <a:gd name="T1" fmla="*/ 18 h 18"/>
                  <a:gd name="T2" fmla="*/ 0 w 18"/>
                  <a:gd name="T3" fmla="*/ 10 h 18"/>
                  <a:gd name="T4" fmla="*/ 8 w 18"/>
                  <a:gd name="T5" fmla="*/ 0 h 18"/>
                  <a:gd name="T6" fmla="*/ 18 w 18"/>
                  <a:gd name="T7" fmla="*/ 8 h 18"/>
                  <a:gd name="T8" fmla="*/ 10 w 18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0" y="18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8" name="Freeform 143"/>
              <p:cNvSpPr>
                <a:spLocks/>
              </p:cNvSpPr>
              <p:nvPr/>
            </p:nvSpPr>
            <p:spPr bwMode="auto">
              <a:xfrm>
                <a:off x="5016" y="335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9" name="Freeform 144"/>
              <p:cNvSpPr>
                <a:spLocks/>
              </p:cNvSpPr>
              <p:nvPr/>
            </p:nvSpPr>
            <p:spPr bwMode="auto">
              <a:xfrm>
                <a:off x="5027" y="335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0" name="Freeform 145"/>
              <p:cNvSpPr>
                <a:spLocks/>
              </p:cNvSpPr>
              <p:nvPr/>
            </p:nvSpPr>
            <p:spPr bwMode="auto">
              <a:xfrm>
                <a:off x="5037" y="3366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0 w 10"/>
                  <a:gd name="T3" fmla="*/ 10 h 10"/>
                  <a:gd name="T4" fmla="*/ 8 w 10"/>
                  <a:gd name="T5" fmla="*/ 0 h 10"/>
                  <a:gd name="T6" fmla="*/ 14 w 10"/>
                  <a:gd name="T7" fmla="*/ 5 h 10"/>
                  <a:gd name="T8" fmla="*/ 14 w 10"/>
                  <a:gd name="T9" fmla="*/ 10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4"/>
                      <a:pt x="10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1" name="Freeform 146"/>
              <p:cNvSpPr>
                <a:spLocks/>
              </p:cNvSpPr>
              <p:nvPr/>
            </p:nvSpPr>
            <p:spPr bwMode="auto">
              <a:xfrm>
                <a:off x="5008" y="336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2" name="Freeform 147"/>
              <p:cNvSpPr>
                <a:spLocks/>
              </p:cNvSpPr>
              <p:nvPr/>
            </p:nvSpPr>
            <p:spPr bwMode="auto">
              <a:xfrm>
                <a:off x="5019" y="3368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3" name="Freeform 148"/>
              <p:cNvSpPr>
                <a:spLocks/>
              </p:cNvSpPr>
              <p:nvPr/>
            </p:nvSpPr>
            <p:spPr bwMode="auto">
              <a:xfrm>
                <a:off x="5029" y="337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4" name="Freeform 149"/>
              <p:cNvSpPr>
                <a:spLocks/>
              </p:cNvSpPr>
              <p:nvPr/>
            </p:nvSpPr>
            <p:spPr bwMode="auto">
              <a:xfrm>
                <a:off x="4967" y="334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5" name="Freeform 150"/>
              <p:cNvSpPr>
                <a:spLocks/>
              </p:cNvSpPr>
              <p:nvPr/>
            </p:nvSpPr>
            <p:spPr bwMode="auto">
              <a:xfrm>
                <a:off x="4978" y="3353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7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6" name="Freeform 151"/>
              <p:cNvSpPr>
                <a:spLocks/>
              </p:cNvSpPr>
              <p:nvPr/>
            </p:nvSpPr>
            <p:spPr bwMode="auto">
              <a:xfrm>
                <a:off x="4988" y="3361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7" name="Freeform 152"/>
              <p:cNvSpPr>
                <a:spLocks/>
              </p:cNvSpPr>
              <p:nvPr/>
            </p:nvSpPr>
            <p:spPr bwMode="auto">
              <a:xfrm>
                <a:off x="4961" y="3355"/>
                <a:ext cx="14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6 w 9"/>
                  <a:gd name="T7" fmla="*/ 0 h 10"/>
                  <a:gd name="T8" fmla="*/ 14 w 9"/>
                  <a:gd name="T9" fmla="*/ 6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8" name="Freeform 153"/>
              <p:cNvSpPr>
                <a:spLocks/>
              </p:cNvSpPr>
              <p:nvPr/>
            </p:nvSpPr>
            <p:spPr bwMode="auto">
              <a:xfrm>
                <a:off x="4970" y="3363"/>
                <a:ext cx="17" cy="16"/>
              </a:xfrm>
              <a:custGeom>
                <a:avLst/>
                <a:gdLst>
                  <a:gd name="T0" fmla="*/ 8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8 h 16"/>
                  <a:gd name="T8" fmla="*/ 8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8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9" name="Freeform 154"/>
              <p:cNvSpPr>
                <a:spLocks/>
              </p:cNvSpPr>
              <p:nvPr/>
            </p:nvSpPr>
            <p:spPr bwMode="auto">
              <a:xfrm>
                <a:off x="4980" y="337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0" name="Freeform 155"/>
              <p:cNvSpPr>
                <a:spLocks/>
              </p:cNvSpPr>
              <p:nvPr/>
            </p:nvSpPr>
            <p:spPr bwMode="auto">
              <a:xfrm>
                <a:off x="5000" y="3369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9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9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1" name="Freeform 156"/>
              <p:cNvSpPr>
                <a:spLocks/>
              </p:cNvSpPr>
              <p:nvPr/>
            </p:nvSpPr>
            <p:spPr bwMode="auto">
              <a:xfrm>
                <a:off x="5009" y="337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2" name="Freeform 157"/>
              <p:cNvSpPr>
                <a:spLocks/>
              </p:cNvSpPr>
              <p:nvPr/>
            </p:nvSpPr>
            <p:spPr bwMode="auto">
              <a:xfrm>
                <a:off x="5021" y="338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3" name="Freeform 158"/>
              <p:cNvSpPr>
                <a:spLocks/>
              </p:cNvSpPr>
              <p:nvPr/>
            </p:nvSpPr>
            <p:spPr bwMode="auto">
              <a:xfrm>
                <a:off x="4991" y="3381"/>
                <a:ext cx="17" cy="16"/>
              </a:xfrm>
              <a:custGeom>
                <a:avLst/>
                <a:gdLst>
                  <a:gd name="T0" fmla="*/ 9 w 17"/>
                  <a:gd name="T1" fmla="*/ 16 h 16"/>
                  <a:gd name="T2" fmla="*/ 0 w 17"/>
                  <a:gd name="T3" fmla="*/ 8 h 16"/>
                  <a:gd name="T4" fmla="*/ 7 w 17"/>
                  <a:gd name="T5" fmla="*/ 0 h 16"/>
                  <a:gd name="T6" fmla="*/ 17 w 17"/>
                  <a:gd name="T7" fmla="*/ 6 h 16"/>
                  <a:gd name="T8" fmla="*/ 9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9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7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4" name="Freeform 159"/>
              <p:cNvSpPr>
                <a:spLocks/>
              </p:cNvSpPr>
              <p:nvPr/>
            </p:nvSpPr>
            <p:spPr bwMode="auto">
              <a:xfrm>
                <a:off x="5001" y="338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5" name="Freeform 160"/>
              <p:cNvSpPr>
                <a:spLocks/>
              </p:cNvSpPr>
              <p:nvPr/>
            </p:nvSpPr>
            <p:spPr bwMode="auto">
              <a:xfrm>
                <a:off x="5013" y="3397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8 h 10"/>
                  <a:gd name="T8" fmla="*/ 11 w 10"/>
                  <a:gd name="T9" fmla="*/ 14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6" name="Freeform 161"/>
              <p:cNvSpPr>
                <a:spLocks/>
              </p:cNvSpPr>
              <p:nvPr/>
            </p:nvSpPr>
            <p:spPr bwMode="auto">
              <a:xfrm>
                <a:off x="5058" y="3402"/>
                <a:ext cx="97" cy="94"/>
              </a:xfrm>
              <a:custGeom>
                <a:avLst/>
                <a:gdLst>
                  <a:gd name="T0" fmla="*/ 0 w 60"/>
                  <a:gd name="T1" fmla="*/ 41 h 58"/>
                  <a:gd name="T2" fmla="*/ 31 w 60"/>
                  <a:gd name="T3" fmla="*/ 2 h 58"/>
                  <a:gd name="T4" fmla="*/ 36 w 60"/>
                  <a:gd name="T5" fmla="*/ 0 h 58"/>
                  <a:gd name="T6" fmla="*/ 95 w 60"/>
                  <a:gd name="T7" fmla="*/ 49 h 58"/>
                  <a:gd name="T8" fmla="*/ 97 w 60"/>
                  <a:gd name="T9" fmla="*/ 53 h 58"/>
                  <a:gd name="T10" fmla="*/ 66 w 60"/>
                  <a:gd name="T11" fmla="*/ 92 h 58"/>
                  <a:gd name="T12" fmla="*/ 61 w 60"/>
                  <a:gd name="T13" fmla="*/ 92 h 58"/>
                  <a:gd name="T14" fmla="*/ 2 w 60"/>
                  <a:gd name="T15" fmla="*/ 45 h 58"/>
                  <a:gd name="T16" fmla="*/ 0 w 60"/>
                  <a:gd name="T17" fmla="*/ 41 h 5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58">
                    <a:moveTo>
                      <a:pt x="0" y="25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20" y="0"/>
                      <a:pt x="21" y="0"/>
                      <a:pt x="22" y="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60" y="31"/>
                      <a:pt x="60" y="32"/>
                      <a:pt x="60" y="33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0" y="58"/>
                      <a:pt x="39" y="58"/>
                      <a:pt x="38" y="5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7"/>
                      <a:pt x="0" y="25"/>
                      <a:pt x="0" y="25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7" name="Freeform 162"/>
              <p:cNvSpPr>
                <a:spLocks/>
              </p:cNvSpPr>
              <p:nvPr/>
            </p:nvSpPr>
            <p:spPr bwMode="auto">
              <a:xfrm>
                <a:off x="5084" y="3405"/>
                <a:ext cx="16" cy="15"/>
              </a:xfrm>
              <a:custGeom>
                <a:avLst/>
                <a:gdLst>
                  <a:gd name="T0" fmla="*/ 10 w 10"/>
                  <a:gd name="T1" fmla="*/ 15 h 9"/>
                  <a:gd name="T2" fmla="*/ 0 w 10"/>
                  <a:gd name="T3" fmla="*/ 8 h 9"/>
                  <a:gd name="T4" fmla="*/ 5 w 10"/>
                  <a:gd name="T5" fmla="*/ 2 h 9"/>
                  <a:gd name="T6" fmla="*/ 10 w 10"/>
                  <a:gd name="T7" fmla="*/ 0 h 9"/>
                  <a:gd name="T8" fmla="*/ 16 w 10"/>
                  <a:gd name="T9" fmla="*/ 7 h 9"/>
                  <a:gd name="T10" fmla="*/ 10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6" y="9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8" name="Freeform 163"/>
              <p:cNvSpPr>
                <a:spLocks/>
              </p:cNvSpPr>
              <p:nvPr/>
            </p:nvSpPr>
            <p:spPr bwMode="auto">
              <a:xfrm>
                <a:off x="5095" y="3412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9" name="Freeform 164"/>
              <p:cNvSpPr>
                <a:spLocks/>
              </p:cNvSpPr>
              <p:nvPr/>
            </p:nvSpPr>
            <p:spPr bwMode="auto">
              <a:xfrm>
                <a:off x="5105" y="3421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7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0" name="Freeform 165"/>
              <p:cNvSpPr>
                <a:spLocks/>
              </p:cNvSpPr>
              <p:nvPr/>
            </p:nvSpPr>
            <p:spPr bwMode="auto">
              <a:xfrm>
                <a:off x="5076" y="3413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1" name="Freeform 166"/>
              <p:cNvSpPr>
                <a:spLocks/>
              </p:cNvSpPr>
              <p:nvPr/>
            </p:nvSpPr>
            <p:spPr bwMode="auto">
              <a:xfrm>
                <a:off x="5087" y="342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8 h 16"/>
                  <a:gd name="T4" fmla="*/ 7 w 16"/>
                  <a:gd name="T5" fmla="*/ 0 h 16"/>
                  <a:gd name="T6" fmla="*/ 16 w 16"/>
                  <a:gd name="T7" fmla="*/ 6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6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2" name="Freeform 167"/>
              <p:cNvSpPr>
                <a:spLocks/>
              </p:cNvSpPr>
              <p:nvPr/>
            </p:nvSpPr>
            <p:spPr bwMode="auto">
              <a:xfrm>
                <a:off x="5097" y="343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3" name="Freeform 168"/>
              <p:cNvSpPr>
                <a:spLocks/>
              </p:cNvSpPr>
              <p:nvPr/>
            </p:nvSpPr>
            <p:spPr bwMode="auto">
              <a:xfrm>
                <a:off x="5116" y="3429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8 h 17"/>
                  <a:gd name="T4" fmla="*/ 7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4" name="Freeform 169"/>
              <p:cNvSpPr>
                <a:spLocks/>
              </p:cNvSpPr>
              <p:nvPr/>
            </p:nvSpPr>
            <p:spPr bwMode="auto">
              <a:xfrm>
                <a:off x="5126" y="3437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8 w 16"/>
                  <a:gd name="T5" fmla="*/ 0 h 17"/>
                  <a:gd name="T6" fmla="*/ 16 w 16"/>
                  <a:gd name="T7" fmla="*/ 7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7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5" name="Freeform 170"/>
              <p:cNvSpPr>
                <a:spLocks/>
              </p:cNvSpPr>
              <p:nvPr/>
            </p:nvSpPr>
            <p:spPr bwMode="auto">
              <a:xfrm>
                <a:off x="5137" y="3446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7 w 9"/>
                  <a:gd name="T5" fmla="*/ 0 h 10"/>
                  <a:gd name="T6" fmla="*/ 13 w 9"/>
                  <a:gd name="T7" fmla="*/ 5 h 10"/>
                  <a:gd name="T8" fmla="*/ 15 w 9"/>
                  <a:gd name="T9" fmla="*/ 10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4"/>
                      <a:pt x="9" y="5"/>
                      <a:pt x="9" y="6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6" name="Freeform 171"/>
              <p:cNvSpPr>
                <a:spLocks/>
              </p:cNvSpPr>
              <p:nvPr/>
            </p:nvSpPr>
            <p:spPr bwMode="auto">
              <a:xfrm>
                <a:off x="5108" y="343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8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7" name="Freeform 172"/>
              <p:cNvSpPr>
                <a:spLocks/>
              </p:cNvSpPr>
              <p:nvPr/>
            </p:nvSpPr>
            <p:spPr bwMode="auto">
              <a:xfrm>
                <a:off x="5118" y="3447"/>
                <a:ext cx="18" cy="16"/>
              </a:xfrm>
              <a:custGeom>
                <a:avLst/>
                <a:gdLst>
                  <a:gd name="T0" fmla="*/ 10 w 18"/>
                  <a:gd name="T1" fmla="*/ 16 h 16"/>
                  <a:gd name="T2" fmla="*/ 0 w 18"/>
                  <a:gd name="T3" fmla="*/ 10 h 16"/>
                  <a:gd name="T4" fmla="*/ 8 w 18"/>
                  <a:gd name="T5" fmla="*/ 0 h 16"/>
                  <a:gd name="T6" fmla="*/ 18 w 18"/>
                  <a:gd name="T7" fmla="*/ 8 h 16"/>
                  <a:gd name="T8" fmla="*/ 10 w 18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10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8" y="8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8" name="Freeform 173"/>
              <p:cNvSpPr>
                <a:spLocks/>
              </p:cNvSpPr>
              <p:nvPr/>
            </p:nvSpPr>
            <p:spPr bwMode="auto">
              <a:xfrm>
                <a:off x="5129" y="3455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0 h 17"/>
                  <a:gd name="T4" fmla="*/ 7 w 16"/>
                  <a:gd name="T5" fmla="*/ 0 h 17"/>
                  <a:gd name="T6" fmla="*/ 16 w 16"/>
                  <a:gd name="T7" fmla="*/ 8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9" name="Freeform 174"/>
              <p:cNvSpPr>
                <a:spLocks/>
              </p:cNvSpPr>
              <p:nvPr/>
            </p:nvSpPr>
            <p:spPr bwMode="auto">
              <a:xfrm>
                <a:off x="5068" y="342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0" name="Freeform 175"/>
              <p:cNvSpPr>
                <a:spLocks/>
              </p:cNvSpPr>
              <p:nvPr/>
            </p:nvSpPr>
            <p:spPr bwMode="auto">
              <a:xfrm>
                <a:off x="5079" y="3433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1" name="Freeform 176"/>
              <p:cNvSpPr>
                <a:spLocks/>
              </p:cNvSpPr>
              <p:nvPr/>
            </p:nvSpPr>
            <p:spPr bwMode="auto">
              <a:xfrm>
                <a:off x="5089" y="344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2" name="Freeform 177"/>
              <p:cNvSpPr>
                <a:spLocks/>
              </p:cNvSpPr>
              <p:nvPr/>
            </p:nvSpPr>
            <p:spPr bwMode="auto">
              <a:xfrm>
                <a:off x="5061" y="3434"/>
                <a:ext cx="15" cy="16"/>
              </a:xfrm>
              <a:custGeom>
                <a:avLst/>
                <a:gdLst>
                  <a:gd name="T0" fmla="*/ 8 w 9"/>
                  <a:gd name="T1" fmla="*/ 16 h 10"/>
                  <a:gd name="T2" fmla="*/ 2 w 9"/>
                  <a:gd name="T3" fmla="*/ 11 h 10"/>
                  <a:gd name="T4" fmla="*/ 0 w 9"/>
                  <a:gd name="T5" fmla="*/ 6 h 10"/>
                  <a:gd name="T6" fmla="*/ 5 w 9"/>
                  <a:gd name="T7" fmla="*/ 0 h 10"/>
                  <a:gd name="T8" fmla="*/ 15 w 9"/>
                  <a:gd name="T9" fmla="*/ 8 h 10"/>
                  <a:gd name="T10" fmla="*/ 8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5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3" name="Freeform 178"/>
              <p:cNvSpPr>
                <a:spLocks/>
              </p:cNvSpPr>
              <p:nvPr/>
            </p:nvSpPr>
            <p:spPr bwMode="auto">
              <a:xfrm>
                <a:off x="5071" y="3442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8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8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4" name="Freeform 179"/>
              <p:cNvSpPr>
                <a:spLocks/>
              </p:cNvSpPr>
              <p:nvPr/>
            </p:nvSpPr>
            <p:spPr bwMode="auto">
              <a:xfrm>
                <a:off x="5081" y="345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6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5" name="Freeform 180"/>
              <p:cNvSpPr>
                <a:spLocks/>
              </p:cNvSpPr>
              <p:nvPr/>
            </p:nvSpPr>
            <p:spPr bwMode="auto">
              <a:xfrm>
                <a:off x="5100" y="3450"/>
                <a:ext cx="16" cy="17"/>
              </a:xfrm>
              <a:custGeom>
                <a:avLst/>
                <a:gdLst>
                  <a:gd name="T0" fmla="*/ 8 w 16"/>
                  <a:gd name="T1" fmla="*/ 17 h 17"/>
                  <a:gd name="T2" fmla="*/ 0 w 16"/>
                  <a:gd name="T3" fmla="*/ 9 h 17"/>
                  <a:gd name="T4" fmla="*/ 6 w 16"/>
                  <a:gd name="T5" fmla="*/ 0 h 17"/>
                  <a:gd name="T6" fmla="*/ 16 w 16"/>
                  <a:gd name="T7" fmla="*/ 7 h 17"/>
                  <a:gd name="T8" fmla="*/ 8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8" y="17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6" name="Freeform 181"/>
              <p:cNvSpPr>
                <a:spLocks/>
              </p:cNvSpPr>
              <p:nvPr/>
            </p:nvSpPr>
            <p:spPr bwMode="auto">
              <a:xfrm>
                <a:off x="5110" y="3459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8 h 16"/>
                  <a:gd name="T4" fmla="*/ 8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7" name="Freeform 182"/>
              <p:cNvSpPr>
                <a:spLocks/>
              </p:cNvSpPr>
              <p:nvPr/>
            </p:nvSpPr>
            <p:spPr bwMode="auto">
              <a:xfrm>
                <a:off x="5121" y="3467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9 h 16"/>
                  <a:gd name="T4" fmla="*/ 7 w 16"/>
                  <a:gd name="T5" fmla="*/ 0 h 16"/>
                  <a:gd name="T6" fmla="*/ 16 w 16"/>
                  <a:gd name="T7" fmla="*/ 8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6" y="8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8" name="Freeform 183"/>
              <p:cNvSpPr>
                <a:spLocks/>
              </p:cNvSpPr>
              <p:nvPr/>
            </p:nvSpPr>
            <p:spPr bwMode="auto">
              <a:xfrm>
                <a:off x="5092" y="3460"/>
                <a:ext cx="16" cy="16"/>
              </a:xfrm>
              <a:custGeom>
                <a:avLst/>
                <a:gdLst>
                  <a:gd name="T0" fmla="*/ 8 w 16"/>
                  <a:gd name="T1" fmla="*/ 16 h 16"/>
                  <a:gd name="T2" fmla="*/ 0 w 16"/>
                  <a:gd name="T3" fmla="*/ 10 h 16"/>
                  <a:gd name="T4" fmla="*/ 6 w 16"/>
                  <a:gd name="T5" fmla="*/ 0 h 16"/>
                  <a:gd name="T6" fmla="*/ 16 w 16"/>
                  <a:gd name="T7" fmla="*/ 7 h 16"/>
                  <a:gd name="T8" fmla="*/ 8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8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9" name="Freeform 184"/>
              <p:cNvSpPr>
                <a:spLocks/>
              </p:cNvSpPr>
              <p:nvPr/>
            </p:nvSpPr>
            <p:spPr bwMode="auto">
              <a:xfrm>
                <a:off x="5102" y="3468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8 w 16"/>
                  <a:gd name="T5" fmla="*/ 0 h 16"/>
                  <a:gd name="T6" fmla="*/ 16 w 16"/>
                  <a:gd name="T7" fmla="*/ 8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8" y="0"/>
                    </a:lnTo>
                    <a:lnTo>
                      <a:pt x="16" y="8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0" name="Freeform 185"/>
              <p:cNvSpPr>
                <a:spLocks/>
              </p:cNvSpPr>
              <p:nvPr/>
            </p:nvSpPr>
            <p:spPr bwMode="auto">
              <a:xfrm>
                <a:off x="5113" y="3476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0 h 10"/>
                  <a:gd name="T4" fmla="*/ 6 w 10"/>
                  <a:gd name="T5" fmla="*/ 0 h 10"/>
                  <a:gd name="T6" fmla="*/ 16 w 10"/>
                  <a:gd name="T7" fmla="*/ 9 h 10"/>
                  <a:gd name="T8" fmla="*/ 11 w 10"/>
                  <a:gd name="T9" fmla="*/ 15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1" name="Freeform 186"/>
              <p:cNvSpPr>
                <a:spLocks/>
              </p:cNvSpPr>
              <p:nvPr/>
            </p:nvSpPr>
            <p:spPr bwMode="auto">
              <a:xfrm>
                <a:off x="5021" y="3371"/>
                <a:ext cx="69" cy="81"/>
              </a:xfrm>
              <a:custGeom>
                <a:avLst/>
                <a:gdLst>
                  <a:gd name="T0" fmla="*/ 64 w 43"/>
                  <a:gd name="T1" fmla="*/ 13 h 50"/>
                  <a:gd name="T2" fmla="*/ 53 w 43"/>
                  <a:gd name="T3" fmla="*/ 3 h 50"/>
                  <a:gd name="T4" fmla="*/ 42 w 43"/>
                  <a:gd name="T5" fmla="*/ 5 h 50"/>
                  <a:gd name="T6" fmla="*/ 5 w 43"/>
                  <a:gd name="T7" fmla="*/ 50 h 50"/>
                  <a:gd name="T8" fmla="*/ 5 w 43"/>
                  <a:gd name="T9" fmla="*/ 62 h 50"/>
                  <a:gd name="T10" fmla="*/ 3 w 43"/>
                  <a:gd name="T11" fmla="*/ 63 h 50"/>
                  <a:gd name="T12" fmla="*/ 5 w 43"/>
                  <a:gd name="T13" fmla="*/ 78 h 50"/>
                  <a:gd name="T14" fmla="*/ 18 w 43"/>
                  <a:gd name="T15" fmla="*/ 76 h 50"/>
                  <a:gd name="T16" fmla="*/ 19 w 43"/>
                  <a:gd name="T17" fmla="*/ 73 h 50"/>
                  <a:gd name="T18" fmla="*/ 29 w 43"/>
                  <a:gd name="T19" fmla="*/ 70 h 50"/>
                  <a:gd name="T20" fmla="*/ 66 w 43"/>
                  <a:gd name="T21" fmla="*/ 24 h 50"/>
                  <a:gd name="T22" fmla="*/ 64 w 43"/>
                  <a:gd name="T23" fmla="*/ 13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" h="50">
                    <a:moveTo>
                      <a:pt x="40" y="8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1" y="0"/>
                      <a:pt x="28" y="1"/>
                      <a:pt x="26" y="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3"/>
                      <a:pt x="2" y="36"/>
                      <a:pt x="3" y="38"/>
                    </a:cubicBezTo>
                    <a:cubicBezTo>
                      <a:pt x="3" y="38"/>
                      <a:pt x="2" y="39"/>
                      <a:pt x="2" y="39"/>
                    </a:cubicBezTo>
                    <a:cubicBezTo>
                      <a:pt x="0" y="42"/>
                      <a:pt x="0" y="45"/>
                      <a:pt x="3" y="48"/>
                    </a:cubicBezTo>
                    <a:cubicBezTo>
                      <a:pt x="5" y="50"/>
                      <a:pt x="9" y="49"/>
                      <a:pt x="11" y="47"/>
                    </a:cubicBezTo>
                    <a:cubicBezTo>
                      <a:pt x="12" y="46"/>
                      <a:pt x="12" y="45"/>
                      <a:pt x="12" y="45"/>
                    </a:cubicBezTo>
                    <a:cubicBezTo>
                      <a:pt x="14" y="46"/>
                      <a:pt x="17" y="45"/>
                      <a:pt x="18" y="4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3"/>
                      <a:pt x="42" y="10"/>
                      <a:pt x="40" y="8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2" name="Freeform 187"/>
              <p:cNvSpPr>
                <a:spLocks/>
              </p:cNvSpPr>
              <p:nvPr/>
            </p:nvSpPr>
            <p:spPr bwMode="auto">
              <a:xfrm>
                <a:off x="5066" y="3348"/>
                <a:ext cx="44" cy="41"/>
              </a:xfrm>
              <a:custGeom>
                <a:avLst/>
                <a:gdLst>
                  <a:gd name="T0" fmla="*/ 44 w 27"/>
                  <a:gd name="T1" fmla="*/ 25 h 25"/>
                  <a:gd name="T2" fmla="*/ 13 w 27"/>
                  <a:gd name="T3" fmla="*/ 2 h 25"/>
                  <a:gd name="T4" fmla="*/ 10 w 27"/>
                  <a:gd name="T5" fmla="*/ 2 h 25"/>
                  <a:gd name="T6" fmla="*/ 0 w 27"/>
                  <a:gd name="T7" fmla="*/ 13 h 25"/>
                  <a:gd name="T8" fmla="*/ 0 w 27"/>
                  <a:gd name="T9" fmla="*/ 16 h 25"/>
                  <a:gd name="T10" fmla="*/ 31 w 27"/>
                  <a:gd name="T11" fmla="*/ 41 h 25"/>
                  <a:gd name="T12" fmla="*/ 34 w 27"/>
                  <a:gd name="T13" fmla="*/ 41 h 25"/>
                  <a:gd name="T14" fmla="*/ 44 w 27"/>
                  <a:gd name="T15" fmla="*/ 28 h 25"/>
                  <a:gd name="T16" fmla="*/ 44 w 27"/>
                  <a:gd name="T17" fmla="*/ 25 h 2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25">
                    <a:moveTo>
                      <a:pt x="27" y="15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6"/>
                      <a:pt x="27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3" name="Freeform 188"/>
              <p:cNvSpPr>
                <a:spLocks/>
              </p:cNvSpPr>
              <p:nvPr/>
            </p:nvSpPr>
            <p:spPr bwMode="auto">
              <a:xfrm>
                <a:off x="5025" y="3379"/>
                <a:ext cx="65" cy="73"/>
              </a:xfrm>
              <a:custGeom>
                <a:avLst/>
                <a:gdLst>
                  <a:gd name="T0" fmla="*/ 60 w 40"/>
                  <a:gd name="T1" fmla="*/ 5 h 45"/>
                  <a:gd name="T2" fmla="*/ 55 w 40"/>
                  <a:gd name="T3" fmla="*/ 0 h 45"/>
                  <a:gd name="T4" fmla="*/ 0 w 40"/>
                  <a:gd name="T5" fmla="*/ 70 h 45"/>
                  <a:gd name="T6" fmla="*/ 13 w 40"/>
                  <a:gd name="T7" fmla="*/ 68 h 45"/>
                  <a:gd name="T8" fmla="*/ 15 w 40"/>
                  <a:gd name="T9" fmla="*/ 65 h 45"/>
                  <a:gd name="T10" fmla="*/ 24 w 40"/>
                  <a:gd name="T11" fmla="*/ 62 h 45"/>
                  <a:gd name="T12" fmla="*/ 62 w 40"/>
                  <a:gd name="T13" fmla="*/ 16 h 45"/>
                  <a:gd name="T14" fmla="*/ 60 w 40"/>
                  <a:gd name="T15" fmla="*/ 5 h 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45">
                    <a:moveTo>
                      <a:pt x="37" y="3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" y="45"/>
                      <a:pt x="6" y="44"/>
                      <a:pt x="8" y="42"/>
                    </a:cubicBezTo>
                    <a:cubicBezTo>
                      <a:pt x="9" y="41"/>
                      <a:pt x="9" y="40"/>
                      <a:pt x="9" y="40"/>
                    </a:cubicBezTo>
                    <a:cubicBezTo>
                      <a:pt x="11" y="41"/>
                      <a:pt x="14" y="40"/>
                      <a:pt x="15" y="3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40" y="8"/>
                      <a:pt x="39" y="5"/>
                      <a:pt x="37" y="3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4" name="Freeform 189"/>
              <p:cNvSpPr>
                <a:spLocks/>
              </p:cNvSpPr>
              <p:nvPr/>
            </p:nvSpPr>
            <p:spPr bwMode="auto">
              <a:xfrm>
                <a:off x="5082" y="3361"/>
                <a:ext cx="28" cy="28"/>
              </a:xfrm>
              <a:custGeom>
                <a:avLst/>
                <a:gdLst>
                  <a:gd name="T0" fmla="*/ 28 w 17"/>
                  <a:gd name="T1" fmla="*/ 12 h 17"/>
                  <a:gd name="T2" fmla="*/ 12 w 17"/>
                  <a:gd name="T3" fmla="*/ 0 h 17"/>
                  <a:gd name="T4" fmla="*/ 0 w 17"/>
                  <a:gd name="T5" fmla="*/ 16 h 17"/>
                  <a:gd name="T6" fmla="*/ 15 w 17"/>
                  <a:gd name="T7" fmla="*/ 28 h 17"/>
                  <a:gd name="T8" fmla="*/ 18 w 17"/>
                  <a:gd name="T9" fmla="*/ 28 h 17"/>
                  <a:gd name="T10" fmla="*/ 28 w 17"/>
                  <a:gd name="T11" fmla="*/ 15 h 17"/>
                  <a:gd name="T12" fmla="*/ 28 w 17"/>
                  <a:gd name="T13" fmla="*/ 12 h 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17" y="7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7" y="7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5" name="Freeform 190"/>
              <p:cNvSpPr>
                <a:spLocks/>
              </p:cNvSpPr>
              <p:nvPr/>
            </p:nvSpPr>
            <p:spPr bwMode="auto">
              <a:xfrm>
                <a:off x="5071" y="2897"/>
                <a:ext cx="52" cy="110"/>
              </a:xfrm>
              <a:custGeom>
                <a:avLst/>
                <a:gdLst>
                  <a:gd name="T0" fmla="*/ 49 w 32"/>
                  <a:gd name="T1" fmla="*/ 108 h 68"/>
                  <a:gd name="T2" fmla="*/ 49 w 32"/>
                  <a:gd name="T3" fmla="*/ 108 h 68"/>
                  <a:gd name="T4" fmla="*/ 44 w 32"/>
                  <a:gd name="T5" fmla="*/ 107 h 68"/>
                  <a:gd name="T6" fmla="*/ 0 w 32"/>
                  <a:gd name="T7" fmla="*/ 3 h 68"/>
                  <a:gd name="T8" fmla="*/ 7 w 32"/>
                  <a:gd name="T9" fmla="*/ 0 h 68"/>
                  <a:gd name="T10" fmla="*/ 52 w 32"/>
                  <a:gd name="T11" fmla="*/ 104 h 68"/>
                  <a:gd name="T12" fmla="*/ 49 w 32"/>
                  <a:gd name="T13" fmla="*/ 108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68">
                    <a:moveTo>
                      <a:pt x="30" y="67"/>
                    </a:moveTo>
                    <a:cubicBezTo>
                      <a:pt x="30" y="67"/>
                      <a:pt x="30" y="67"/>
                      <a:pt x="30" y="67"/>
                    </a:cubicBezTo>
                    <a:cubicBezTo>
                      <a:pt x="29" y="68"/>
                      <a:pt x="28" y="67"/>
                      <a:pt x="27" y="6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6"/>
                      <a:pt x="31" y="67"/>
                      <a:pt x="30" y="6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6" name="Freeform 191"/>
              <p:cNvSpPr>
                <a:spLocks/>
              </p:cNvSpPr>
              <p:nvPr/>
            </p:nvSpPr>
            <p:spPr bwMode="auto">
              <a:xfrm>
                <a:off x="5081" y="2876"/>
                <a:ext cx="77" cy="93"/>
              </a:xfrm>
              <a:custGeom>
                <a:avLst/>
                <a:gdLst>
                  <a:gd name="T0" fmla="*/ 75 w 48"/>
                  <a:gd name="T1" fmla="*/ 93 h 58"/>
                  <a:gd name="T2" fmla="*/ 75 w 48"/>
                  <a:gd name="T3" fmla="*/ 93 h 58"/>
                  <a:gd name="T4" fmla="*/ 71 w 48"/>
                  <a:gd name="T5" fmla="*/ 91 h 58"/>
                  <a:gd name="T6" fmla="*/ 0 w 48"/>
                  <a:gd name="T7" fmla="*/ 5 h 58"/>
                  <a:gd name="T8" fmla="*/ 6 w 48"/>
                  <a:gd name="T9" fmla="*/ 0 h 58"/>
                  <a:gd name="T10" fmla="*/ 75 w 48"/>
                  <a:gd name="T11" fmla="*/ 87 h 58"/>
                  <a:gd name="T12" fmla="*/ 75 w 48"/>
                  <a:gd name="T13" fmla="*/ 93 h 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58">
                    <a:moveTo>
                      <a:pt x="47" y="58"/>
                    </a:moveTo>
                    <a:cubicBezTo>
                      <a:pt x="47" y="58"/>
                      <a:pt x="47" y="58"/>
                      <a:pt x="47" y="58"/>
                    </a:cubicBezTo>
                    <a:cubicBezTo>
                      <a:pt x="46" y="58"/>
                      <a:pt x="45" y="58"/>
                      <a:pt x="44" y="5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8" y="55"/>
                      <a:pt x="48" y="57"/>
                      <a:pt x="47" y="58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7" name="Freeform 192"/>
              <p:cNvSpPr>
                <a:spLocks/>
              </p:cNvSpPr>
              <p:nvPr/>
            </p:nvSpPr>
            <p:spPr bwMode="auto">
              <a:xfrm>
                <a:off x="5050" y="2890"/>
                <a:ext cx="21" cy="117"/>
              </a:xfrm>
              <a:custGeom>
                <a:avLst/>
                <a:gdLst>
                  <a:gd name="T0" fmla="*/ 18 w 13"/>
                  <a:gd name="T1" fmla="*/ 117 h 72"/>
                  <a:gd name="T2" fmla="*/ 18 w 13"/>
                  <a:gd name="T3" fmla="*/ 117 h 72"/>
                  <a:gd name="T4" fmla="*/ 21 w 13"/>
                  <a:gd name="T5" fmla="*/ 112 h 72"/>
                  <a:gd name="T6" fmla="*/ 6 w 13"/>
                  <a:gd name="T7" fmla="*/ 0 h 72"/>
                  <a:gd name="T8" fmla="*/ 0 w 13"/>
                  <a:gd name="T9" fmla="*/ 2 h 72"/>
                  <a:gd name="T10" fmla="*/ 15 w 13"/>
                  <a:gd name="T11" fmla="*/ 114 h 72"/>
                  <a:gd name="T12" fmla="*/ 18 w 13"/>
                  <a:gd name="T13" fmla="*/ 117 h 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2">
                    <a:moveTo>
                      <a:pt x="11" y="72"/>
                    </a:moveTo>
                    <a:cubicBezTo>
                      <a:pt x="11" y="72"/>
                      <a:pt x="11" y="72"/>
                      <a:pt x="11" y="72"/>
                    </a:cubicBezTo>
                    <a:cubicBezTo>
                      <a:pt x="12" y="72"/>
                      <a:pt x="13" y="71"/>
                      <a:pt x="13" y="6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1"/>
                      <a:pt x="10" y="72"/>
                      <a:pt x="11" y="72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8" name="Freeform 193"/>
              <p:cNvSpPr>
                <a:spLocks/>
              </p:cNvSpPr>
              <p:nvPr/>
            </p:nvSpPr>
            <p:spPr bwMode="auto">
              <a:xfrm>
                <a:off x="5032" y="2848"/>
                <a:ext cx="74" cy="74"/>
              </a:xfrm>
              <a:custGeom>
                <a:avLst/>
                <a:gdLst>
                  <a:gd name="T0" fmla="*/ 66 w 46"/>
                  <a:gd name="T1" fmla="*/ 24 h 46"/>
                  <a:gd name="T2" fmla="*/ 50 w 46"/>
                  <a:gd name="T3" fmla="*/ 66 h 46"/>
                  <a:gd name="T4" fmla="*/ 6 w 46"/>
                  <a:gd name="T5" fmla="*/ 50 h 46"/>
                  <a:gd name="T6" fmla="*/ 24 w 46"/>
                  <a:gd name="T7" fmla="*/ 6 h 46"/>
                  <a:gd name="T8" fmla="*/ 66 w 46"/>
                  <a:gd name="T9" fmla="*/ 2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1" y="15"/>
                    </a:moveTo>
                    <a:cubicBezTo>
                      <a:pt x="46" y="25"/>
                      <a:pt x="41" y="37"/>
                      <a:pt x="31" y="41"/>
                    </a:cubicBezTo>
                    <a:cubicBezTo>
                      <a:pt x="20" y="46"/>
                      <a:pt x="9" y="41"/>
                      <a:pt x="4" y="31"/>
                    </a:cubicBezTo>
                    <a:cubicBezTo>
                      <a:pt x="0" y="21"/>
                      <a:pt x="5" y="9"/>
                      <a:pt x="15" y="4"/>
                    </a:cubicBezTo>
                    <a:cubicBezTo>
                      <a:pt x="25" y="0"/>
                      <a:pt x="37" y="5"/>
                      <a:pt x="41" y="15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9" name="Freeform 194"/>
              <p:cNvSpPr>
                <a:spLocks/>
              </p:cNvSpPr>
              <p:nvPr/>
            </p:nvSpPr>
            <p:spPr bwMode="auto">
              <a:xfrm>
                <a:off x="5056" y="2848"/>
                <a:ext cx="50" cy="66"/>
              </a:xfrm>
              <a:custGeom>
                <a:avLst/>
                <a:gdLst>
                  <a:gd name="T0" fmla="*/ 0 w 31"/>
                  <a:gd name="T1" fmla="*/ 6 h 41"/>
                  <a:gd name="T2" fmla="*/ 26 w 31"/>
                  <a:gd name="T3" fmla="*/ 66 h 41"/>
                  <a:gd name="T4" fmla="*/ 42 w 31"/>
                  <a:gd name="T5" fmla="*/ 24 h 41"/>
                  <a:gd name="T6" fmla="*/ 0 w 31"/>
                  <a:gd name="T7" fmla="*/ 6 h 4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41">
                    <a:moveTo>
                      <a:pt x="0" y="4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6" y="37"/>
                      <a:pt x="31" y="25"/>
                      <a:pt x="26" y="15"/>
                    </a:cubicBezTo>
                    <a:cubicBezTo>
                      <a:pt x="22" y="5"/>
                      <a:pt x="10" y="0"/>
                      <a:pt x="0" y="4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0" name="Freeform 195"/>
              <p:cNvSpPr>
                <a:spLocks/>
              </p:cNvSpPr>
              <p:nvPr/>
            </p:nvSpPr>
            <p:spPr bwMode="auto">
              <a:xfrm>
                <a:off x="3940" y="3622"/>
                <a:ext cx="113" cy="33"/>
              </a:xfrm>
              <a:custGeom>
                <a:avLst/>
                <a:gdLst>
                  <a:gd name="T0" fmla="*/ 0 w 70"/>
                  <a:gd name="T1" fmla="*/ 3 h 20"/>
                  <a:gd name="T2" fmla="*/ 0 w 70"/>
                  <a:gd name="T3" fmla="*/ 3 h 20"/>
                  <a:gd name="T4" fmla="*/ 5 w 70"/>
                  <a:gd name="T5" fmla="*/ 0 h 20"/>
                  <a:gd name="T6" fmla="*/ 113 w 70"/>
                  <a:gd name="T7" fmla="*/ 26 h 20"/>
                  <a:gd name="T8" fmla="*/ 111 w 70"/>
                  <a:gd name="T9" fmla="*/ 33 h 20"/>
                  <a:gd name="T10" fmla="*/ 3 w 70"/>
                  <a:gd name="T11" fmla="*/ 7 h 20"/>
                  <a:gd name="T12" fmla="*/ 0 w 70"/>
                  <a:gd name="T13" fmla="*/ 3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0" h="20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1" name="Freeform 196"/>
              <p:cNvSpPr>
                <a:spLocks/>
              </p:cNvSpPr>
              <p:nvPr/>
            </p:nvSpPr>
            <p:spPr bwMode="auto">
              <a:xfrm>
                <a:off x="3948" y="3667"/>
                <a:ext cx="117" cy="12"/>
              </a:xfrm>
              <a:custGeom>
                <a:avLst/>
                <a:gdLst>
                  <a:gd name="T0" fmla="*/ 0 w 72"/>
                  <a:gd name="T1" fmla="*/ 9 h 7"/>
                  <a:gd name="T2" fmla="*/ 0 w 72"/>
                  <a:gd name="T3" fmla="*/ 9 h 7"/>
                  <a:gd name="T4" fmla="*/ 3 w 72"/>
                  <a:gd name="T5" fmla="*/ 5 h 7"/>
                  <a:gd name="T6" fmla="*/ 117 w 72"/>
                  <a:gd name="T7" fmla="*/ 0 h 7"/>
                  <a:gd name="T8" fmla="*/ 117 w 72"/>
                  <a:gd name="T9" fmla="*/ 7 h 7"/>
                  <a:gd name="T10" fmla="*/ 3 w 72"/>
                  <a:gd name="T11" fmla="*/ 12 h 7"/>
                  <a:gd name="T12" fmla="*/ 0 w 72"/>
                  <a:gd name="T13" fmla="*/ 9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2" h="7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3"/>
                      <a:pt x="2" y="3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7"/>
                      <a:pt x="0" y="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2" name="Freeform 197"/>
              <p:cNvSpPr>
                <a:spLocks/>
              </p:cNvSpPr>
              <p:nvPr/>
            </p:nvSpPr>
            <p:spPr bwMode="auto">
              <a:xfrm>
                <a:off x="3969" y="3580"/>
                <a:ext cx="104" cy="62"/>
              </a:xfrm>
              <a:custGeom>
                <a:avLst/>
                <a:gdLst>
                  <a:gd name="T0" fmla="*/ 2 w 64"/>
                  <a:gd name="T1" fmla="*/ 2 h 38"/>
                  <a:gd name="T2" fmla="*/ 2 w 64"/>
                  <a:gd name="T3" fmla="*/ 2 h 38"/>
                  <a:gd name="T4" fmla="*/ 2 w 64"/>
                  <a:gd name="T5" fmla="*/ 7 h 38"/>
                  <a:gd name="T6" fmla="*/ 101 w 64"/>
                  <a:gd name="T7" fmla="*/ 62 h 38"/>
                  <a:gd name="T8" fmla="*/ 104 w 64"/>
                  <a:gd name="T9" fmla="*/ 55 h 38"/>
                  <a:gd name="T10" fmla="*/ 7 w 64"/>
                  <a:gd name="T11" fmla="*/ 0 h 38"/>
                  <a:gd name="T12" fmla="*/ 2 w 64"/>
                  <a:gd name="T13" fmla="*/ 2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4" h="38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3" name="Freeform 198"/>
              <p:cNvSpPr>
                <a:spLocks/>
              </p:cNvSpPr>
              <p:nvPr/>
            </p:nvSpPr>
            <p:spPr bwMode="auto">
              <a:xfrm>
                <a:off x="4032" y="3619"/>
                <a:ext cx="72" cy="71"/>
              </a:xfrm>
              <a:custGeom>
                <a:avLst/>
                <a:gdLst>
                  <a:gd name="T0" fmla="*/ 28 w 44"/>
                  <a:gd name="T1" fmla="*/ 66 h 44"/>
                  <a:gd name="T2" fmla="*/ 3 w 44"/>
                  <a:gd name="T3" fmla="*/ 27 h 44"/>
                  <a:gd name="T4" fmla="*/ 43 w 44"/>
                  <a:gd name="T5" fmla="*/ 3 h 44"/>
                  <a:gd name="T6" fmla="*/ 67 w 44"/>
                  <a:gd name="T7" fmla="*/ 44 h 44"/>
                  <a:gd name="T8" fmla="*/ 28 w 44"/>
                  <a:gd name="T9" fmla="*/ 66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17" y="41"/>
                    </a:moveTo>
                    <a:cubicBezTo>
                      <a:pt x="6" y="39"/>
                      <a:pt x="0" y="28"/>
                      <a:pt x="2" y="17"/>
                    </a:cubicBezTo>
                    <a:cubicBezTo>
                      <a:pt x="5" y="7"/>
                      <a:pt x="15" y="0"/>
                      <a:pt x="26" y="2"/>
                    </a:cubicBezTo>
                    <a:cubicBezTo>
                      <a:pt x="37" y="5"/>
                      <a:pt x="44" y="16"/>
                      <a:pt x="41" y="27"/>
                    </a:cubicBezTo>
                    <a:cubicBezTo>
                      <a:pt x="39" y="37"/>
                      <a:pt x="28" y="44"/>
                      <a:pt x="17" y="41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4" name="Freeform 199"/>
              <p:cNvSpPr>
                <a:spLocks/>
              </p:cNvSpPr>
              <p:nvPr/>
            </p:nvSpPr>
            <p:spPr bwMode="auto">
              <a:xfrm>
                <a:off x="4032" y="3646"/>
                <a:ext cx="67" cy="44"/>
              </a:xfrm>
              <a:custGeom>
                <a:avLst/>
                <a:gdLst>
                  <a:gd name="T0" fmla="*/ 67 w 41"/>
                  <a:gd name="T1" fmla="*/ 16 h 27"/>
                  <a:gd name="T2" fmla="*/ 3 w 41"/>
                  <a:gd name="T3" fmla="*/ 0 h 27"/>
                  <a:gd name="T4" fmla="*/ 28 w 41"/>
                  <a:gd name="T5" fmla="*/ 39 h 27"/>
                  <a:gd name="T6" fmla="*/ 67 w 41"/>
                  <a:gd name="T7" fmla="*/ 16 h 2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7">
                    <a:moveTo>
                      <a:pt x="41" y="1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1"/>
                      <a:pt x="6" y="22"/>
                      <a:pt x="17" y="24"/>
                    </a:cubicBezTo>
                    <a:cubicBezTo>
                      <a:pt x="28" y="27"/>
                      <a:pt x="39" y="20"/>
                      <a:pt x="41" y="1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5" name="Freeform 200"/>
              <p:cNvSpPr>
                <a:spLocks/>
              </p:cNvSpPr>
              <p:nvPr/>
            </p:nvSpPr>
            <p:spPr bwMode="auto">
              <a:xfrm>
                <a:off x="3985" y="2391"/>
                <a:ext cx="68" cy="46"/>
              </a:xfrm>
              <a:custGeom>
                <a:avLst/>
                <a:gdLst>
                  <a:gd name="T0" fmla="*/ 2 w 42"/>
                  <a:gd name="T1" fmla="*/ 44 h 28"/>
                  <a:gd name="T2" fmla="*/ 2 w 42"/>
                  <a:gd name="T3" fmla="*/ 44 h 28"/>
                  <a:gd name="T4" fmla="*/ 2 w 42"/>
                  <a:gd name="T5" fmla="*/ 41 h 28"/>
                  <a:gd name="T6" fmla="*/ 65 w 42"/>
                  <a:gd name="T7" fmla="*/ 0 h 28"/>
                  <a:gd name="T8" fmla="*/ 68 w 42"/>
                  <a:gd name="T9" fmla="*/ 5 h 28"/>
                  <a:gd name="T10" fmla="*/ 5 w 42"/>
                  <a:gd name="T11" fmla="*/ 46 h 28"/>
                  <a:gd name="T12" fmla="*/ 2 w 42"/>
                  <a:gd name="T13" fmla="*/ 44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28">
                    <a:moveTo>
                      <a:pt x="1" y="27"/>
                    </a:moveTo>
                    <a:cubicBezTo>
                      <a:pt x="1" y="27"/>
                      <a:pt x="1" y="27"/>
                      <a:pt x="1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1" y="28"/>
                      <a:pt x="1" y="27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6" name="Freeform 201"/>
              <p:cNvSpPr>
                <a:spLocks/>
              </p:cNvSpPr>
              <p:nvPr/>
            </p:nvSpPr>
            <p:spPr bwMode="auto">
              <a:xfrm>
                <a:off x="4013" y="2396"/>
                <a:ext cx="55" cy="60"/>
              </a:xfrm>
              <a:custGeom>
                <a:avLst/>
                <a:gdLst>
                  <a:gd name="T0" fmla="*/ 2 w 34"/>
                  <a:gd name="T1" fmla="*/ 60 h 37"/>
                  <a:gd name="T2" fmla="*/ 2 w 34"/>
                  <a:gd name="T3" fmla="*/ 60 h 37"/>
                  <a:gd name="T4" fmla="*/ 2 w 34"/>
                  <a:gd name="T5" fmla="*/ 55 h 37"/>
                  <a:gd name="T6" fmla="*/ 52 w 34"/>
                  <a:gd name="T7" fmla="*/ 0 h 37"/>
                  <a:gd name="T8" fmla="*/ 55 w 34"/>
                  <a:gd name="T9" fmla="*/ 3 h 37"/>
                  <a:gd name="T10" fmla="*/ 5 w 34"/>
                  <a:gd name="T11" fmla="*/ 60 h 37"/>
                  <a:gd name="T12" fmla="*/ 2 w 34"/>
                  <a:gd name="T13" fmla="*/ 60 h 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4" h="37">
                    <a:moveTo>
                      <a:pt x="1" y="37"/>
                    </a:moveTo>
                    <a:cubicBezTo>
                      <a:pt x="1" y="37"/>
                      <a:pt x="1" y="37"/>
                      <a:pt x="1" y="37"/>
                    </a:cubicBezTo>
                    <a:cubicBezTo>
                      <a:pt x="1" y="36"/>
                      <a:pt x="0" y="35"/>
                      <a:pt x="1" y="3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2" y="37"/>
                      <a:pt x="1" y="37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7" name="Freeform 202"/>
              <p:cNvSpPr>
                <a:spLocks/>
              </p:cNvSpPr>
              <p:nvPr/>
            </p:nvSpPr>
            <p:spPr bwMode="auto">
              <a:xfrm>
                <a:off x="3980" y="2377"/>
                <a:ext cx="75" cy="26"/>
              </a:xfrm>
              <a:custGeom>
                <a:avLst/>
                <a:gdLst>
                  <a:gd name="T0" fmla="*/ 0 w 46"/>
                  <a:gd name="T1" fmla="*/ 24 h 16"/>
                  <a:gd name="T2" fmla="*/ 0 w 46"/>
                  <a:gd name="T3" fmla="*/ 24 h 16"/>
                  <a:gd name="T4" fmla="*/ 3 w 46"/>
                  <a:gd name="T5" fmla="*/ 26 h 16"/>
                  <a:gd name="T6" fmla="*/ 75 w 46"/>
                  <a:gd name="T7" fmla="*/ 5 h 16"/>
                  <a:gd name="T8" fmla="*/ 73 w 46"/>
                  <a:gd name="T9" fmla="*/ 0 h 16"/>
                  <a:gd name="T10" fmla="*/ 2 w 46"/>
                  <a:gd name="T11" fmla="*/ 21 h 16"/>
                  <a:gd name="T12" fmla="*/ 0 w 46"/>
                  <a:gd name="T13" fmla="*/ 24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16">
                    <a:moveTo>
                      <a:pt x="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4"/>
                      <a:pt x="0" y="15"/>
                    </a:cubicBezTo>
                    <a:close/>
                  </a:path>
                </a:pathLst>
              </a:custGeom>
              <a:solidFill>
                <a:srgbClr val="FD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8" name="Freeform 203"/>
              <p:cNvSpPr>
                <a:spLocks/>
              </p:cNvSpPr>
              <p:nvPr/>
            </p:nvSpPr>
            <p:spPr bwMode="auto">
              <a:xfrm>
                <a:off x="4036" y="2364"/>
                <a:ext cx="50" cy="50"/>
              </a:xfrm>
              <a:custGeom>
                <a:avLst/>
                <a:gdLst>
                  <a:gd name="T0" fmla="*/ 35 w 31"/>
                  <a:gd name="T1" fmla="*/ 44 h 31"/>
                  <a:gd name="T2" fmla="*/ 6 w 31"/>
                  <a:gd name="T3" fmla="*/ 37 h 31"/>
                  <a:gd name="T4" fmla="*/ 13 w 31"/>
                  <a:gd name="T5" fmla="*/ 6 h 31"/>
                  <a:gd name="T6" fmla="*/ 44 w 31"/>
                  <a:gd name="T7" fmla="*/ 13 h 31"/>
                  <a:gd name="T8" fmla="*/ 35 w 31"/>
                  <a:gd name="T9" fmla="*/ 44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22" y="27"/>
                    </a:moveTo>
                    <a:cubicBezTo>
                      <a:pt x="16" y="31"/>
                      <a:pt x="8" y="29"/>
                      <a:pt x="4" y="23"/>
                    </a:cubicBezTo>
                    <a:cubicBezTo>
                      <a:pt x="0" y="16"/>
                      <a:pt x="2" y="8"/>
                      <a:pt x="8" y="4"/>
                    </a:cubicBezTo>
                    <a:cubicBezTo>
                      <a:pt x="15" y="0"/>
                      <a:pt x="23" y="2"/>
                      <a:pt x="27" y="8"/>
                    </a:cubicBezTo>
                    <a:cubicBezTo>
                      <a:pt x="31" y="15"/>
                      <a:pt x="29" y="23"/>
                      <a:pt x="22" y="27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9" name="Freeform 204"/>
              <p:cNvSpPr>
                <a:spLocks/>
              </p:cNvSpPr>
              <p:nvPr/>
            </p:nvSpPr>
            <p:spPr bwMode="auto">
              <a:xfrm>
                <a:off x="4042" y="2378"/>
                <a:ext cx="44" cy="36"/>
              </a:xfrm>
              <a:custGeom>
                <a:avLst/>
                <a:gdLst>
                  <a:gd name="T0" fmla="*/ 37 w 27"/>
                  <a:gd name="T1" fmla="*/ 0 h 22"/>
                  <a:gd name="T2" fmla="*/ 0 w 27"/>
                  <a:gd name="T3" fmla="*/ 23 h 22"/>
                  <a:gd name="T4" fmla="*/ 29 w 27"/>
                  <a:gd name="T5" fmla="*/ 29 h 22"/>
                  <a:gd name="T6" fmla="*/ 37 w 27"/>
                  <a:gd name="T7" fmla="*/ 0 h 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22">
                    <a:moveTo>
                      <a:pt x="23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4" y="20"/>
                      <a:pt x="12" y="22"/>
                      <a:pt x="18" y="18"/>
                    </a:cubicBezTo>
                    <a:cubicBezTo>
                      <a:pt x="25" y="14"/>
                      <a:pt x="27" y="6"/>
                      <a:pt x="23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9" name="Group 406"/>
            <p:cNvGrpSpPr>
              <a:grpSpLocks/>
            </p:cNvGrpSpPr>
            <p:nvPr/>
          </p:nvGrpSpPr>
          <p:grpSpPr bwMode="auto">
            <a:xfrm>
              <a:off x="5383215" y="3433770"/>
              <a:ext cx="3008314" cy="2692404"/>
              <a:chOff x="3391" y="2163"/>
              <a:chExt cx="1895" cy="1696"/>
            </a:xfrm>
          </p:grpSpPr>
          <p:sp>
            <p:nvSpPr>
              <p:cNvPr id="30" name="Freeform 206"/>
              <p:cNvSpPr>
                <a:spLocks/>
              </p:cNvSpPr>
              <p:nvPr/>
            </p:nvSpPr>
            <p:spPr bwMode="auto">
              <a:xfrm>
                <a:off x="4423" y="2286"/>
                <a:ext cx="92" cy="58"/>
              </a:xfrm>
              <a:custGeom>
                <a:avLst/>
                <a:gdLst>
                  <a:gd name="T0" fmla="*/ 2 w 57"/>
                  <a:gd name="T1" fmla="*/ 39 h 36"/>
                  <a:gd name="T2" fmla="*/ 8 w 57"/>
                  <a:gd name="T3" fmla="*/ 3 h 36"/>
                  <a:gd name="T4" fmla="*/ 11 w 57"/>
                  <a:gd name="T5" fmla="*/ 2 h 36"/>
                  <a:gd name="T6" fmla="*/ 89 w 57"/>
                  <a:gd name="T7" fmla="*/ 15 h 36"/>
                  <a:gd name="T8" fmla="*/ 92 w 57"/>
                  <a:gd name="T9" fmla="*/ 19 h 36"/>
                  <a:gd name="T10" fmla="*/ 86 w 57"/>
                  <a:gd name="T11" fmla="*/ 55 h 36"/>
                  <a:gd name="T12" fmla="*/ 81 w 57"/>
                  <a:gd name="T13" fmla="*/ 58 h 36"/>
                  <a:gd name="T14" fmla="*/ 5 w 57"/>
                  <a:gd name="T15" fmla="*/ 44 h 36"/>
                  <a:gd name="T16" fmla="*/ 2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1" y="24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0"/>
                      <a:pt x="7" y="1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10"/>
                      <a:pt x="57" y="11"/>
                      <a:pt x="57" y="1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5"/>
                      <a:pt x="51" y="36"/>
                      <a:pt x="50" y="3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5"/>
                      <a:pt x="1" y="24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Freeform 207"/>
              <p:cNvSpPr>
                <a:spLocks/>
              </p:cNvSpPr>
              <p:nvPr/>
            </p:nvSpPr>
            <p:spPr bwMode="auto">
              <a:xfrm>
                <a:off x="4431" y="2289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Freeform 208"/>
              <p:cNvSpPr>
                <a:spLocks/>
              </p:cNvSpPr>
              <p:nvPr/>
            </p:nvSpPr>
            <p:spPr bwMode="auto">
              <a:xfrm>
                <a:off x="4444" y="2293"/>
                <a:ext cx="14" cy="12"/>
              </a:xfrm>
              <a:custGeom>
                <a:avLst/>
                <a:gdLst>
                  <a:gd name="T0" fmla="*/ 13 w 14"/>
                  <a:gd name="T1" fmla="*/ 12 h 12"/>
                  <a:gd name="T2" fmla="*/ 0 w 14"/>
                  <a:gd name="T3" fmla="*/ 11 h 12"/>
                  <a:gd name="T4" fmla="*/ 3 w 14"/>
                  <a:gd name="T5" fmla="*/ 0 h 12"/>
                  <a:gd name="T6" fmla="*/ 14 w 14"/>
                  <a:gd name="T7" fmla="*/ 1 h 12"/>
                  <a:gd name="T8" fmla="*/ 13 w 14"/>
                  <a:gd name="T9" fmla="*/ 1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3" y="12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Freeform 209"/>
              <p:cNvSpPr>
                <a:spLocks/>
              </p:cNvSpPr>
              <p:nvPr/>
            </p:nvSpPr>
            <p:spPr bwMode="auto">
              <a:xfrm>
                <a:off x="4458" y="2294"/>
                <a:ext cx="13" cy="15"/>
              </a:xfrm>
              <a:custGeom>
                <a:avLst/>
                <a:gdLst>
                  <a:gd name="T0" fmla="*/ 12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2 h 15"/>
                  <a:gd name="T8" fmla="*/ 12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2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Freeform 210"/>
              <p:cNvSpPr>
                <a:spLocks/>
              </p:cNvSpPr>
              <p:nvPr/>
            </p:nvSpPr>
            <p:spPr bwMode="auto">
              <a:xfrm>
                <a:off x="4428" y="2302"/>
                <a:ext cx="14" cy="15"/>
              </a:xfrm>
              <a:custGeom>
                <a:avLst/>
                <a:gdLst>
                  <a:gd name="T0" fmla="*/ 13 w 14"/>
                  <a:gd name="T1" fmla="*/ 15 h 15"/>
                  <a:gd name="T2" fmla="*/ 0 w 14"/>
                  <a:gd name="T3" fmla="*/ 12 h 15"/>
                  <a:gd name="T4" fmla="*/ 3 w 14"/>
                  <a:gd name="T5" fmla="*/ 0 h 15"/>
                  <a:gd name="T6" fmla="*/ 14 w 14"/>
                  <a:gd name="T7" fmla="*/ 2 h 15"/>
                  <a:gd name="T8" fmla="*/ 13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3" y="15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Freeform 211"/>
              <p:cNvSpPr>
                <a:spLocks/>
              </p:cNvSpPr>
              <p:nvPr/>
            </p:nvSpPr>
            <p:spPr bwMode="auto">
              <a:xfrm>
                <a:off x="4442" y="230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Freeform 212"/>
              <p:cNvSpPr>
                <a:spLocks/>
              </p:cNvSpPr>
              <p:nvPr/>
            </p:nvSpPr>
            <p:spPr bwMode="auto">
              <a:xfrm>
                <a:off x="4455" y="2307"/>
                <a:ext cx="15" cy="15"/>
              </a:xfrm>
              <a:custGeom>
                <a:avLst/>
                <a:gdLst>
                  <a:gd name="T0" fmla="*/ 12 w 15"/>
                  <a:gd name="T1" fmla="*/ 15 h 15"/>
                  <a:gd name="T2" fmla="*/ 0 w 15"/>
                  <a:gd name="T3" fmla="*/ 11 h 15"/>
                  <a:gd name="T4" fmla="*/ 3 w 15"/>
                  <a:gd name="T5" fmla="*/ 0 h 15"/>
                  <a:gd name="T6" fmla="*/ 15 w 15"/>
                  <a:gd name="T7" fmla="*/ 2 h 15"/>
                  <a:gd name="T8" fmla="*/ 12 w 15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2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Freeform 213"/>
              <p:cNvSpPr>
                <a:spLocks/>
              </p:cNvSpPr>
              <p:nvPr/>
            </p:nvSpPr>
            <p:spPr bwMode="auto">
              <a:xfrm>
                <a:off x="4471" y="2297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2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Freeform 214"/>
              <p:cNvSpPr>
                <a:spLocks/>
              </p:cNvSpPr>
              <p:nvPr/>
            </p:nvSpPr>
            <p:spPr bwMode="auto">
              <a:xfrm>
                <a:off x="4486" y="2299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2 w 13"/>
                  <a:gd name="T5" fmla="*/ 0 h 15"/>
                  <a:gd name="T6" fmla="*/ 13 w 13"/>
                  <a:gd name="T7" fmla="*/ 3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Freeform 215"/>
              <p:cNvSpPr>
                <a:spLocks/>
              </p:cNvSpPr>
              <p:nvPr/>
            </p:nvSpPr>
            <p:spPr bwMode="auto">
              <a:xfrm>
                <a:off x="4499" y="2302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1 w 8"/>
                  <a:gd name="T7" fmla="*/ 2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Freeform 216"/>
              <p:cNvSpPr>
                <a:spLocks/>
              </p:cNvSpPr>
              <p:nvPr/>
            </p:nvSpPr>
            <p:spPr bwMode="auto">
              <a:xfrm>
                <a:off x="4470" y="2310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2 h 13"/>
                  <a:gd name="T4" fmla="*/ 1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2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Freeform 217"/>
              <p:cNvSpPr>
                <a:spLocks/>
              </p:cNvSpPr>
              <p:nvPr/>
            </p:nvSpPr>
            <p:spPr bwMode="auto">
              <a:xfrm>
                <a:off x="4483" y="2312"/>
                <a:ext cx="14" cy="15"/>
              </a:xfrm>
              <a:custGeom>
                <a:avLst/>
                <a:gdLst>
                  <a:gd name="T0" fmla="*/ 11 w 14"/>
                  <a:gd name="T1" fmla="*/ 15 h 15"/>
                  <a:gd name="T2" fmla="*/ 0 w 14"/>
                  <a:gd name="T3" fmla="*/ 11 h 15"/>
                  <a:gd name="T4" fmla="*/ 3 w 14"/>
                  <a:gd name="T5" fmla="*/ 0 h 15"/>
                  <a:gd name="T6" fmla="*/ 14 w 14"/>
                  <a:gd name="T7" fmla="*/ 3 h 15"/>
                  <a:gd name="T8" fmla="*/ 11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1" y="15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Freeform 218"/>
              <p:cNvSpPr>
                <a:spLocks/>
              </p:cNvSpPr>
              <p:nvPr/>
            </p:nvSpPr>
            <p:spPr bwMode="auto">
              <a:xfrm>
                <a:off x="4497" y="2315"/>
                <a:ext cx="13" cy="13"/>
              </a:xfrm>
              <a:custGeom>
                <a:avLst/>
                <a:gdLst>
                  <a:gd name="T0" fmla="*/ 12 w 13"/>
                  <a:gd name="T1" fmla="*/ 13 h 13"/>
                  <a:gd name="T2" fmla="*/ 0 w 13"/>
                  <a:gd name="T3" fmla="*/ 12 h 13"/>
                  <a:gd name="T4" fmla="*/ 2 w 13"/>
                  <a:gd name="T5" fmla="*/ 0 h 13"/>
                  <a:gd name="T6" fmla="*/ 13 w 13"/>
                  <a:gd name="T7" fmla="*/ 2 h 13"/>
                  <a:gd name="T8" fmla="*/ 12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2" y="13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Freeform 219"/>
              <p:cNvSpPr>
                <a:spLocks/>
              </p:cNvSpPr>
              <p:nvPr/>
            </p:nvSpPr>
            <p:spPr bwMode="auto">
              <a:xfrm>
                <a:off x="4426" y="2315"/>
                <a:ext cx="13" cy="15"/>
              </a:xfrm>
              <a:custGeom>
                <a:avLst/>
                <a:gdLst>
                  <a:gd name="T0" fmla="*/ 11 w 8"/>
                  <a:gd name="T1" fmla="*/ 15 h 9"/>
                  <a:gd name="T2" fmla="*/ 3 w 8"/>
                  <a:gd name="T3" fmla="*/ 13 h 9"/>
                  <a:gd name="T4" fmla="*/ 0 w 8"/>
                  <a:gd name="T5" fmla="*/ 8 h 9"/>
                  <a:gd name="T6" fmla="*/ 2 w 8"/>
                  <a:gd name="T7" fmla="*/ 0 h 9"/>
                  <a:gd name="T8" fmla="*/ 13 w 8"/>
                  <a:gd name="T9" fmla="*/ 2 h 9"/>
                  <a:gd name="T10" fmla="*/ 11 w 8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7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Freeform 220"/>
              <p:cNvSpPr>
                <a:spLocks/>
              </p:cNvSpPr>
              <p:nvPr/>
            </p:nvSpPr>
            <p:spPr bwMode="auto">
              <a:xfrm>
                <a:off x="4439" y="2318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2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Freeform 221"/>
              <p:cNvSpPr>
                <a:spLocks/>
              </p:cNvSpPr>
              <p:nvPr/>
            </p:nvSpPr>
            <p:spPr bwMode="auto">
              <a:xfrm>
                <a:off x="4454" y="2320"/>
                <a:ext cx="13" cy="15"/>
              </a:xfrm>
              <a:custGeom>
                <a:avLst/>
                <a:gdLst>
                  <a:gd name="T0" fmla="*/ 11 w 13"/>
                  <a:gd name="T1" fmla="*/ 15 h 15"/>
                  <a:gd name="T2" fmla="*/ 0 w 13"/>
                  <a:gd name="T3" fmla="*/ 11 h 15"/>
                  <a:gd name="T4" fmla="*/ 1 w 13"/>
                  <a:gd name="T5" fmla="*/ 0 h 15"/>
                  <a:gd name="T6" fmla="*/ 13 w 13"/>
                  <a:gd name="T7" fmla="*/ 2 h 15"/>
                  <a:gd name="T8" fmla="*/ 11 w 13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11" y="15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2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Freeform 222"/>
              <p:cNvSpPr>
                <a:spLocks/>
              </p:cNvSpPr>
              <p:nvPr/>
            </p:nvSpPr>
            <p:spPr bwMode="auto">
              <a:xfrm>
                <a:off x="4467" y="2323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2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Freeform 223"/>
              <p:cNvSpPr>
                <a:spLocks/>
              </p:cNvSpPr>
              <p:nvPr/>
            </p:nvSpPr>
            <p:spPr bwMode="auto">
              <a:xfrm>
                <a:off x="4481" y="2325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Freeform 224"/>
              <p:cNvSpPr>
                <a:spLocks/>
              </p:cNvSpPr>
              <p:nvPr/>
            </p:nvSpPr>
            <p:spPr bwMode="auto">
              <a:xfrm>
                <a:off x="4494" y="2328"/>
                <a:ext cx="15" cy="13"/>
              </a:xfrm>
              <a:custGeom>
                <a:avLst/>
                <a:gdLst>
                  <a:gd name="T0" fmla="*/ 8 w 9"/>
                  <a:gd name="T1" fmla="*/ 13 h 8"/>
                  <a:gd name="T2" fmla="*/ 0 w 9"/>
                  <a:gd name="T3" fmla="*/ 11 h 8"/>
                  <a:gd name="T4" fmla="*/ 2 w 9"/>
                  <a:gd name="T5" fmla="*/ 0 h 8"/>
                  <a:gd name="T6" fmla="*/ 15 w 9"/>
                  <a:gd name="T7" fmla="*/ 2 h 8"/>
                  <a:gd name="T8" fmla="*/ 13 w 9"/>
                  <a:gd name="T9" fmla="*/ 10 h 8"/>
                  <a:gd name="T10" fmla="*/ 8 w 9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Freeform 225"/>
              <p:cNvSpPr>
                <a:spLocks/>
              </p:cNvSpPr>
              <p:nvPr/>
            </p:nvSpPr>
            <p:spPr bwMode="auto">
              <a:xfrm>
                <a:off x="4560" y="2312"/>
                <a:ext cx="93" cy="58"/>
              </a:xfrm>
              <a:custGeom>
                <a:avLst/>
                <a:gdLst>
                  <a:gd name="T0" fmla="*/ 0 w 57"/>
                  <a:gd name="T1" fmla="*/ 39 h 36"/>
                  <a:gd name="T2" fmla="*/ 7 w 57"/>
                  <a:gd name="T3" fmla="*/ 3 h 36"/>
                  <a:gd name="T4" fmla="*/ 11 w 57"/>
                  <a:gd name="T5" fmla="*/ 0 h 36"/>
                  <a:gd name="T6" fmla="*/ 90 w 57"/>
                  <a:gd name="T7" fmla="*/ 15 h 36"/>
                  <a:gd name="T8" fmla="*/ 91 w 57"/>
                  <a:gd name="T9" fmla="*/ 19 h 36"/>
                  <a:gd name="T10" fmla="*/ 85 w 57"/>
                  <a:gd name="T11" fmla="*/ 55 h 36"/>
                  <a:gd name="T12" fmla="*/ 82 w 57"/>
                  <a:gd name="T13" fmla="*/ 58 h 36"/>
                  <a:gd name="T14" fmla="*/ 3 w 57"/>
                  <a:gd name="T15" fmla="*/ 44 h 36"/>
                  <a:gd name="T16" fmla="*/ 0 w 57"/>
                  <a:gd name="T17" fmla="*/ 39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36">
                    <a:moveTo>
                      <a:pt x="0" y="24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0"/>
                      <a:pt x="7" y="0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6" y="9"/>
                      <a:pt x="57" y="11"/>
                      <a:pt x="56" y="12"/>
                    </a:cubicBezTo>
                    <a:cubicBezTo>
                      <a:pt x="52" y="34"/>
                      <a:pt x="52" y="34"/>
                      <a:pt x="52" y="34"/>
                    </a:cubicBezTo>
                    <a:cubicBezTo>
                      <a:pt x="52" y="35"/>
                      <a:pt x="51" y="36"/>
                      <a:pt x="50" y="3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6"/>
                      <a:pt x="0" y="25"/>
                      <a:pt x="0" y="2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Freeform 226"/>
              <p:cNvSpPr>
                <a:spLocks/>
              </p:cNvSpPr>
              <p:nvPr/>
            </p:nvSpPr>
            <p:spPr bwMode="auto">
              <a:xfrm>
                <a:off x="4569" y="2315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3 h 8"/>
                  <a:gd name="T6" fmla="*/ 5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Freeform 227"/>
              <p:cNvSpPr>
                <a:spLocks/>
              </p:cNvSpPr>
              <p:nvPr/>
            </p:nvSpPr>
            <p:spPr bwMode="auto">
              <a:xfrm>
                <a:off x="4582" y="2317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1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1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Freeform 228"/>
              <p:cNvSpPr>
                <a:spLocks/>
              </p:cNvSpPr>
              <p:nvPr/>
            </p:nvSpPr>
            <p:spPr bwMode="auto">
              <a:xfrm>
                <a:off x="4595" y="2320"/>
                <a:ext cx="14" cy="13"/>
              </a:xfrm>
              <a:custGeom>
                <a:avLst/>
                <a:gdLst>
                  <a:gd name="T0" fmla="*/ 12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2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2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Freeform 229"/>
              <p:cNvSpPr>
                <a:spLocks/>
              </p:cNvSpPr>
              <p:nvPr/>
            </p:nvSpPr>
            <p:spPr bwMode="auto">
              <a:xfrm>
                <a:off x="4565" y="2328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2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Freeform 230"/>
              <p:cNvSpPr>
                <a:spLocks/>
              </p:cNvSpPr>
              <p:nvPr/>
            </p:nvSpPr>
            <p:spPr bwMode="auto">
              <a:xfrm>
                <a:off x="4578" y="2330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4 w 15"/>
                  <a:gd name="T5" fmla="*/ 0 h 14"/>
                  <a:gd name="T6" fmla="*/ 15 w 15"/>
                  <a:gd name="T7" fmla="*/ 3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Freeform 231"/>
              <p:cNvSpPr>
                <a:spLocks/>
              </p:cNvSpPr>
              <p:nvPr/>
            </p:nvSpPr>
            <p:spPr bwMode="auto">
              <a:xfrm>
                <a:off x="4593" y="2333"/>
                <a:ext cx="13" cy="13"/>
              </a:xfrm>
              <a:custGeom>
                <a:avLst/>
                <a:gdLst>
                  <a:gd name="T0" fmla="*/ 11 w 13"/>
                  <a:gd name="T1" fmla="*/ 13 h 13"/>
                  <a:gd name="T2" fmla="*/ 0 w 13"/>
                  <a:gd name="T3" fmla="*/ 11 h 13"/>
                  <a:gd name="T4" fmla="*/ 2 w 13"/>
                  <a:gd name="T5" fmla="*/ 0 h 13"/>
                  <a:gd name="T6" fmla="*/ 13 w 13"/>
                  <a:gd name="T7" fmla="*/ 2 h 13"/>
                  <a:gd name="T8" fmla="*/ 11 w 13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3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2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Freeform 232"/>
              <p:cNvSpPr>
                <a:spLocks/>
              </p:cNvSpPr>
              <p:nvPr/>
            </p:nvSpPr>
            <p:spPr bwMode="auto">
              <a:xfrm>
                <a:off x="4609" y="2322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Freeform 233"/>
              <p:cNvSpPr>
                <a:spLocks/>
              </p:cNvSpPr>
              <p:nvPr/>
            </p:nvSpPr>
            <p:spPr bwMode="auto">
              <a:xfrm>
                <a:off x="4622" y="2325"/>
                <a:ext cx="15" cy="13"/>
              </a:xfrm>
              <a:custGeom>
                <a:avLst/>
                <a:gdLst>
                  <a:gd name="T0" fmla="*/ 13 w 15"/>
                  <a:gd name="T1" fmla="*/ 13 h 13"/>
                  <a:gd name="T2" fmla="*/ 0 w 15"/>
                  <a:gd name="T3" fmla="*/ 11 h 13"/>
                  <a:gd name="T4" fmla="*/ 3 w 15"/>
                  <a:gd name="T5" fmla="*/ 0 h 13"/>
                  <a:gd name="T6" fmla="*/ 15 w 15"/>
                  <a:gd name="T7" fmla="*/ 2 h 13"/>
                  <a:gd name="T8" fmla="*/ 13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Freeform 234"/>
              <p:cNvSpPr>
                <a:spLocks/>
              </p:cNvSpPr>
              <p:nvPr/>
            </p:nvSpPr>
            <p:spPr bwMode="auto">
              <a:xfrm>
                <a:off x="4637" y="2328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0 w 8"/>
                  <a:gd name="T7" fmla="*/ 0 h 8"/>
                  <a:gd name="T8" fmla="*/ 13 w 8"/>
                  <a:gd name="T9" fmla="*/ 5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8" y="2"/>
                      <a:pt x="8" y="3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Freeform 235"/>
              <p:cNvSpPr>
                <a:spLocks/>
              </p:cNvSpPr>
              <p:nvPr/>
            </p:nvSpPr>
            <p:spPr bwMode="auto">
              <a:xfrm>
                <a:off x="4606" y="2335"/>
                <a:ext cx="14" cy="14"/>
              </a:xfrm>
              <a:custGeom>
                <a:avLst/>
                <a:gdLst>
                  <a:gd name="T0" fmla="*/ 13 w 14"/>
                  <a:gd name="T1" fmla="*/ 14 h 14"/>
                  <a:gd name="T2" fmla="*/ 0 w 14"/>
                  <a:gd name="T3" fmla="*/ 13 h 14"/>
                  <a:gd name="T4" fmla="*/ 3 w 14"/>
                  <a:gd name="T5" fmla="*/ 0 h 14"/>
                  <a:gd name="T6" fmla="*/ 14 w 14"/>
                  <a:gd name="T7" fmla="*/ 3 h 14"/>
                  <a:gd name="T8" fmla="*/ 13 w 14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3" y="14"/>
                    </a:moveTo>
                    <a:lnTo>
                      <a:pt x="0" y="13"/>
                    </a:lnTo>
                    <a:lnTo>
                      <a:pt x="3" y="0"/>
                    </a:lnTo>
                    <a:lnTo>
                      <a:pt x="14" y="3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Freeform 236"/>
              <p:cNvSpPr>
                <a:spLocks/>
              </p:cNvSpPr>
              <p:nvPr/>
            </p:nvSpPr>
            <p:spPr bwMode="auto">
              <a:xfrm>
                <a:off x="4620" y="233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1 h 14"/>
                  <a:gd name="T4" fmla="*/ 2 w 13"/>
                  <a:gd name="T5" fmla="*/ 0 h 14"/>
                  <a:gd name="T6" fmla="*/ 13 w 13"/>
                  <a:gd name="T7" fmla="*/ 1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1"/>
                    </a:lnTo>
                    <a:lnTo>
                      <a:pt x="2" y="0"/>
                    </a:lnTo>
                    <a:lnTo>
                      <a:pt x="13" y="1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Freeform 237"/>
              <p:cNvSpPr>
                <a:spLocks/>
              </p:cNvSpPr>
              <p:nvPr/>
            </p:nvSpPr>
            <p:spPr bwMode="auto">
              <a:xfrm>
                <a:off x="4633" y="2341"/>
                <a:ext cx="15" cy="13"/>
              </a:xfrm>
              <a:custGeom>
                <a:avLst/>
                <a:gdLst>
                  <a:gd name="T0" fmla="*/ 12 w 15"/>
                  <a:gd name="T1" fmla="*/ 13 h 13"/>
                  <a:gd name="T2" fmla="*/ 0 w 15"/>
                  <a:gd name="T3" fmla="*/ 11 h 13"/>
                  <a:gd name="T4" fmla="*/ 4 w 15"/>
                  <a:gd name="T5" fmla="*/ 0 h 13"/>
                  <a:gd name="T6" fmla="*/ 15 w 15"/>
                  <a:gd name="T7" fmla="*/ 2 h 13"/>
                  <a:gd name="T8" fmla="*/ 12 w 15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12" y="13"/>
                    </a:moveTo>
                    <a:lnTo>
                      <a:pt x="0" y="11"/>
                    </a:lnTo>
                    <a:lnTo>
                      <a:pt x="4" y="0"/>
                    </a:lnTo>
                    <a:lnTo>
                      <a:pt x="15" y="2"/>
                    </a:lnTo>
                    <a:lnTo>
                      <a:pt x="12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Freeform 238"/>
              <p:cNvSpPr>
                <a:spLocks/>
              </p:cNvSpPr>
              <p:nvPr/>
            </p:nvSpPr>
            <p:spPr bwMode="auto">
              <a:xfrm>
                <a:off x="4564" y="2341"/>
                <a:ext cx="13" cy="13"/>
              </a:xfrm>
              <a:custGeom>
                <a:avLst/>
                <a:gdLst>
                  <a:gd name="T0" fmla="*/ 11 w 8"/>
                  <a:gd name="T1" fmla="*/ 13 h 8"/>
                  <a:gd name="T2" fmla="*/ 3 w 8"/>
                  <a:gd name="T3" fmla="*/ 11 h 8"/>
                  <a:gd name="T4" fmla="*/ 0 w 8"/>
                  <a:gd name="T5" fmla="*/ 8 h 8"/>
                  <a:gd name="T6" fmla="*/ 2 w 8"/>
                  <a:gd name="T7" fmla="*/ 0 h 8"/>
                  <a:gd name="T8" fmla="*/ 13 w 8"/>
                  <a:gd name="T9" fmla="*/ 2 h 8"/>
                  <a:gd name="T10" fmla="*/ 11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Freeform 239"/>
              <p:cNvSpPr>
                <a:spLocks/>
              </p:cNvSpPr>
              <p:nvPr/>
            </p:nvSpPr>
            <p:spPr bwMode="auto">
              <a:xfrm>
                <a:off x="4577" y="2343"/>
                <a:ext cx="13" cy="14"/>
              </a:xfrm>
              <a:custGeom>
                <a:avLst/>
                <a:gdLst>
                  <a:gd name="T0" fmla="*/ 11 w 13"/>
                  <a:gd name="T1" fmla="*/ 14 h 14"/>
                  <a:gd name="T2" fmla="*/ 0 w 13"/>
                  <a:gd name="T3" fmla="*/ 13 h 14"/>
                  <a:gd name="T4" fmla="*/ 1 w 13"/>
                  <a:gd name="T5" fmla="*/ 0 h 14"/>
                  <a:gd name="T6" fmla="*/ 13 w 13"/>
                  <a:gd name="T7" fmla="*/ 3 h 14"/>
                  <a:gd name="T8" fmla="*/ 11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1" y="14"/>
                    </a:moveTo>
                    <a:lnTo>
                      <a:pt x="0" y="13"/>
                    </a:lnTo>
                    <a:lnTo>
                      <a:pt x="1" y="0"/>
                    </a:lnTo>
                    <a:lnTo>
                      <a:pt x="13" y="3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Freeform 240"/>
              <p:cNvSpPr>
                <a:spLocks/>
              </p:cNvSpPr>
              <p:nvPr/>
            </p:nvSpPr>
            <p:spPr bwMode="auto">
              <a:xfrm>
                <a:off x="4590" y="2346"/>
                <a:ext cx="14" cy="13"/>
              </a:xfrm>
              <a:custGeom>
                <a:avLst/>
                <a:gdLst>
                  <a:gd name="T0" fmla="*/ 13 w 14"/>
                  <a:gd name="T1" fmla="*/ 13 h 13"/>
                  <a:gd name="T2" fmla="*/ 0 w 14"/>
                  <a:gd name="T3" fmla="*/ 11 h 13"/>
                  <a:gd name="T4" fmla="*/ 3 w 14"/>
                  <a:gd name="T5" fmla="*/ 0 h 13"/>
                  <a:gd name="T6" fmla="*/ 14 w 14"/>
                  <a:gd name="T7" fmla="*/ 2 h 13"/>
                  <a:gd name="T8" fmla="*/ 13 w 14"/>
                  <a:gd name="T9" fmla="*/ 13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3" y="13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4" y="2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Freeform 241"/>
              <p:cNvSpPr>
                <a:spLocks/>
              </p:cNvSpPr>
              <p:nvPr/>
            </p:nvSpPr>
            <p:spPr bwMode="auto">
              <a:xfrm>
                <a:off x="4604" y="2348"/>
                <a:ext cx="13" cy="14"/>
              </a:xfrm>
              <a:custGeom>
                <a:avLst/>
                <a:gdLst>
                  <a:gd name="T0" fmla="*/ 12 w 13"/>
                  <a:gd name="T1" fmla="*/ 14 h 14"/>
                  <a:gd name="T2" fmla="*/ 0 w 13"/>
                  <a:gd name="T3" fmla="*/ 13 h 14"/>
                  <a:gd name="T4" fmla="*/ 2 w 13"/>
                  <a:gd name="T5" fmla="*/ 0 h 14"/>
                  <a:gd name="T6" fmla="*/ 13 w 13"/>
                  <a:gd name="T7" fmla="*/ 3 h 14"/>
                  <a:gd name="T8" fmla="*/ 12 w 13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14"/>
                    </a:moveTo>
                    <a:lnTo>
                      <a:pt x="0" y="13"/>
                    </a:lnTo>
                    <a:lnTo>
                      <a:pt x="2" y="0"/>
                    </a:lnTo>
                    <a:lnTo>
                      <a:pt x="13" y="3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Freeform 242"/>
              <p:cNvSpPr>
                <a:spLocks/>
              </p:cNvSpPr>
              <p:nvPr/>
            </p:nvSpPr>
            <p:spPr bwMode="auto">
              <a:xfrm>
                <a:off x="4617" y="2351"/>
                <a:ext cx="15" cy="14"/>
              </a:xfrm>
              <a:custGeom>
                <a:avLst/>
                <a:gdLst>
                  <a:gd name="T0" fmla="*/ 13 w 15"/>
                  <a:gd name="T1" fmla="*/ 14 h 14"/>
                  <a:gd name="T2" fmla="*/ 0 w 15"/>
                  <a:gd name="T3" fmla="*/ 11 h 14"/>
                  <a:gd name="T4" fmla="*/ 3 w 15"/>
                  <a:gd name="T5" fmla="*/ 0 h 14"/>
                  <a:gd name="T6" fmla="*/ 15 w 15"/>
                  <a:gd name="T7" fmla="*/ 1 h 14"/>
                  <a:gd name="T8" fmla="*/ 13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4">
                    <a:moveTo>
                      <a:pt x="13" y="14"/>
                    </a:moveTo>
                    <a:lnTo>
                      <a:pt x="0" y="11"/>
                    </a:lnTo>
                    <a:lnTo>
                      <a:pt x="3" y="0"/>
                    </a:lnTo>
                    <a:lnTo>
                      <a:pt x="15" y="1"/>
                    </a:lnTo>
                    <a:lnTo>
                      <a:pt x="13" y="14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Freeform 243"/>
              <p:cNvSpPr>
                <a:spLocks/>
              </p:cNvSpPr>
              <p:nvPr/>
            </p:nvSpPr>
            <p:spPr bwMode="auto">
              <a:xfrm>
                <a:off x="4632" y="2354"/>
                <a:ext cx="13" cy="13"/>
              </a:xfrm>
              <a:custGeom>
                <a:avLst/>
                <a:gdLst>
                  <a:gd name="T0" fmla="*/ 8 w 8"/>
                  <a:gd name="T1" fmla="*/ 13 h 8"/>
                  <a:gd name="T2" fmla="*/ 0 w 8"/>
                  <a:gd name="T3" fmla="*/ 11 h 8"/>
                  <a:gd name="T4" fmla="*/ 2 w 8"/>
                  <a:gd name="T5" fmla="*/ 0 h 8"/>
                  <a:gd name="T6" fmla="*/ 13 w 8"/>
                  <a:gd name="T7" fmla="*/ 2 h 8"/>
                  <a:gd name="T8" fmla="*/ 11 w 8"/>
                  <a:gd name="T9" fmla="*/ 10 h 8"/>
                  <a:gd name="T10" fmla="*/ 8 w 8"/>
                  <a:gd name="T11" fmla="*/ 13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5" y="8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Freeform 244"/>
              <p:cNvSpPr>
                <a:spLocks/>
              </p:cNvSpPr>
              <p:nvPr/>
            </p:nvSpPr>
            <p:spPr bwMode="auto">
              <a:xfrm>
                <a:off x="4512" y="2302"/>
                <a:ext cx="52" cy="52"/>
              </a:xfrm>
              <a:custGeom>
                <a:avLst/>
                <a:gdLst>
                  <a:gd name="T0" fmla="*/ 50 w 32"/>
                  <a:gd name="T1" fmla="*/ 31 h 32"/>
                  <a:gd name="T2" fmla="*/ 21 w 32"/>
                  <a:gd name="T3" fmla="*/ 50 h 32"/>
                  <a:gd name="T4" fmla="*/ 2 w 32"/>
                  <a:gd name="T5" fmla="*/ 21 h 32"/>
                  <a:gd name="T6" fmla="*/ 31 w 32"/>
                  <a:gd name="T7" fmla="*/ 2 h 32"/>
                  <a:gd name="T8" fmla="*/ 50 w 32"/>
                  <a:gd name="T9" fmla="*/ 31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1" y="19"/>
                    </a:moveTo>
                    <a:cubicBezTo>
                      <a:pt x="29" y="27"/>
                      <a:pt x="21" y="32"/>
                      <a:pt x="13" y="31"/>
                    </a:cubicBezTo>
                    <a:cubicBezTo>
                      <a:pt x="5" y="29"/>
                      <a:pt x="0" y="21"/>
                      <a:pt x="1" y="13"/>
                    </a:cubicBezTo>
                    <a:cubicBezTo>
                      <a:pt x="3" y="5"/>
                      <a:pt x="11" y="0"/>
                      <a:pt x="19" y="1"/>
                    </a:cubicBezTo>
                    <a:cubicBezTo>
                      <a:pt x="27" y="3"/>
                      <a:pt x="32" y="11"/>
                      <a:pt x="31" y="1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Freeform 245"/>
              <p:cNvSpPr>
                <a:spLocks/>
              </p:cNvSpPr>
              <p:nvPr/>
            </p:nvSpPr>
            <p:spPr bwMode="auto">
              <a:xfrm>
                <a:off x="4533" y="2304"/>
                <a:ext cx="31" cy="50"/>
              </a:xfrm>
              <a:custGeom>
                <a:avLst/>
                <a:gdLst>
                  <a:gd name="T0" fmla="*/ 10 w 19"/>
                  <a:gd name="T1" fmla="*/ 0 h 31"/>
                  <a:gd name="T2" fmla="*/ 10 w 19"/>
                  <a:gd name="T3" fmla="*/ 0 h 31"/>
                  <a:gd name="T4" fmla="*/ 0 w 19"/>
                  <a:gd name="T5" fmla="*/ 48 h 31"/>
                  <a:gd name="T6" fmla="*/ 0 w 19"/>
                  <a:gd name="T7" fmla="*/ 48 h 31"/>
                  <a:gd name="T8" fmla="*/ 29 w 19"/>
                  <a:gd name="T9" fmla="*/ 29 h 31"/>
                  <a:gd name="T10" fmla="*/ 10 w 19"/>
                  <a:gd name="T11" fmla="*/ 0 h 3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" h="31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1"/>
                      <a:pt x="16" y="26"/>
                      <a:pt x="18" y="18"/>
                    </a:cubicBezTo>
                    <a:cubicBezTo>
                      <a:pt x="19" y="10"/>
                      <a:pt x="14" y="2"/>
                      <a:pt x="6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Freeform 246"/>
              <p:cNvSpPr>
                <a:spLocks/>
              </p:cNvSpPr>
              <p:nvPr/>
            </p:nvSpPr>
            <p:spPr bwMode="auto">
              <a:xfrm>
                <a:off x="3533" y="2730"/>
                <a:ext cx="127" cy="123"/>
              </a:xfrm>
              <a:custGeom>
                <a:avLst/>
                <a:gdLst>
                  <a:gd name="T0" fmla="*/ 36 w 78"/>
                  <a:gd name="T1" fmla="*/ 121 h 76"/>
                  <a:gd name="T2" fmla="*/ 2 w 78"/>
                  <a:gd name="T3" fmla="*/ 83 h 76"/>
                  <a:gd name="T4" fmla="*/ 2 w 78"/>
                  <a:gd name="T5" fmla="*/ 76 h 76"/>
                  <a:gd name="T6" fmla="*/ 85 w 78"/>
                  <a:gd name="T7" fmla="*/ 2 h 76"/>
                  <a:gd name="T8" fmla="*/ 91 w 78"/>
                  <a:gd name="T9" fmla="*/ 2 h 76"/>
                  <a:gd name="T10" fmla="*/ 125 w 78"/>
                  <a:gd name="T11" fmla="*/ 39 h 76"/>
                  <a:gd name="T12" fmla="*/ 125 w 78"/>
                  <a:gd name="T13" fmla="*/ 47 h 76"/>
                  <a:gd name="T14" fmla="*/ 44 w 78"/>
                  <a:gd name="T15" fmla="*/ 121 h 76"/>
                  <a:gd name="T16" fmla="*/ 36 w 78"/>
                  <a:gd name="T17" fmla="*/ 121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8" h="76">
                    <a:moveTo>
                      <a:pt x="22" y="75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1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8" y="26"/>
                      <a:pt x="78" y="28"/>
                      <a:pt x="77" y="29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5" y="76"/>
                      <a:pt x="23" y="76"/>
                      <a:pt x="22" y="75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Freeform 247"/>
              <p:cNvSpPr>
                <a:spLocks/>
              </p:cNvSpPr>
              <p:nvPr/>
            </p:nvSpPr>
            <p:spPr bwMode="auto">
              <a:xfrm>
                <a:off x="3538" y="2798"/>
                <a:ext cx="21" cy="24"/>
              </a:xfrm>
              <a:custGeom>
                <a:avLst/>
                <a:gdLst>
                  <a:gd name="T0" fmla="*/ 21 w 13"/>
                  <a:gd name="T1" fmla="*/ 13 h 15"/>
                  <a:gd name="T2" fmla="*/ 10 w 13"/>
                  <a:gd name="T3" fmla="*/ 24 h 15"/>
                  <a:gd name="T4" fmla="*/ 2 w 13"/>
                  <a:gd name="T5" fmla="*/ 16 h 15"/>
                  <a:gd name="T6" fmla="*/ 2 w 13"/>
                  <a:gd name="T7" fmla="*/ 8 h 15"/>
                  <a:gd name="T8" fmla="*/ 11 w 13"/>
                  <a:gd name="T9" fmla="*/ 0 h 15"/>
                  <a:gd name="T10" fmla="*/ 21 w 13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5">
                    <a:moveTo>
                      <a:pt x="13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8"/>
                      <a:pt x="0" y="7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Freeform 248"/>
              <p:cNvSpPr>
                <a:spLocks/>
              </p:cNvSpPr>
              <p:nvPr/>
            </p:nvSpPr>
            <p:spPr bwMode="auto">
              <a:xfrm>
                <a:off x="3551" y="2785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1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Freeform 249"/>
              <p:cNvSpPr>
                <a:spLocks/>
              </p:cNvSpPr>
              <p:nvPr/>
            </p:nvSpPr>
            <p:spPr bwMode="auto">
              <a:xfrm>
                <a:off x="3566" y="2772"/>
                <a:ext cx="22" cy="24"/>
              </a:xfrm>
              <a:custGeom>
                <a:avLst/>
                <a:gdLst>
                  <a:gd name="T0" fmla="*/ 22 w 22"/>
                  <a:gd name="T1" fmla="*/ 13 h 24"/>
                  <a:gd name="T2" fmla="*/ 11 w 22"/>
                  <a:gd name="T3" fmla="*/ 24 h 24"/>
                  <a:gd name="T4" fmla="*/ 0 w 22"/>
                  <a:gd name="T5" fmla="*/ 11 h 24"/>
                  <a:gd name="T6" fmla="*/ 11 w 22"/>
                  <a:gd name="T7" fmla="*/ 0 h 24"/>
                  <a:gd name="T8" fmla="*/ 22 w 22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Freeform 250"/>
              <p:cNvSpPr>
                <a:spLocks/>
              </p:cNvSpPr>
              <p:nvPr/>
            </p:nvSpPr>
            <p:spPr bwMode="auto">
              <a:xfrm>
                <a:off x="3550" y="2812"/>
                <a:ext cx="22" cy="23"/>
              </a:xfrm>
              <a:custGeom>
                <a:avLst/>
                <a:gdLst>
                  <a:gd name="T0" fmla="*/ 22 w 22"/>
                  <a:gd name="T1" fmla="*/ 13 h 23"/>
                  <a:gd name="T2" fmla="*/ 11 w 22"/>
                  <a:gd name="T3" fmla="*/ 23 h 23"/>
                  <a:gd name="T4" fmla="*/ 0 w 22"/>
                  <a:gd name="T5" fmla="*/ 12 h 23"/>
                  <a:gd name="T6" fmla="*/ 11 w 22"/>
                  <a:gd name="T7" fmla="*/ 0 h 23"/>
                  <a:gd name="T8" fmla="*/ 22 w 22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2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Freeform 251"/>
              <p:cNvSpPr>
                <a:spLocks/>
              </p:cNvSpPr>
              <p:nvPr/>
            </p:nvSpPr>
            <p:spPr bwMode="auto">
              <a:xfrm>
                <a:off x="3564" y="2799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0 w 23"/>
                  <a:gd name="T3" fmla="*/ 23 h 23"/>
                  <a:gd name="T4" fmla="*/ 0 w 23"/>
                  <a:gd name="T5" fmla="*/ 12 h 23"/>
                  <a:gd name="T6" fmla="*/ 11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0" y="23"/>
                    </a:lnTo>
                    <a:lnTo>
                      <a:pt x="0" y="12"/>
                    </a:lnTo>
                    <a:lnTo>
                      <a:pt x="11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Freeform 252"/>
              <p:cNvSpPr>
                <a:spLocks/>
              </p:cNvSpPr>
              <p:nvPr/>
            </p:nvSpPr>
            <p:spPr bwMode="auto">
              <a:xfrm>
                <a:off x="3577" y="2786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Freeform 253"/>
              <p:cNvSpPr>
                <a:spLocks/>
              </p:cNvSpPr>
              <p:nvPr/>
            </p:nvSpPr>
            <p:spPr bwMode="auto">
              <a:xfrm>
                <a:off x="3580" y="2759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Freeform 254"/>
              <p:cNvSpPr>
                <a:spLocks/>
              </p:cNvSpPr>
              <p:nvPr/>
            </p:nvSpPr>
            <p:spPr bwMode="auto">
              <a:xfrm>
                <a:off x="3595" y="2746"/>
                <a:ext cx="23" cy="23"/>
              </a:xfrm>
              <a:custGeom>
                <a:avLst/>
                <a:gdLst>
                  <a:gd name="T0" fmla="*/ 23 w 23"/>
                  <a:gd name="T1" fmla="*/ 13 h 23"/>
                  <a:gd name="T2" fmla="*/ 10 w 23"/>
                  <a:gd name="T3" fmla="*/ 23 h 23"/>
                  <a:gd name="T4" fmla="*/ 0 w 23"/>
                  <a:gd name="T5" fmla="*/ 11 h 23"/>
                  <a:gd name="T6" fmla="*/ 11 w 23"/>
                  <a:gd name="T7" fmla="*/ 0 h 23"/>
                  <a:gd name="T8" fmla="*/ 23 w 23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3"/>
                    </a:moveTo>
                    <a:lnTo>
                      <a:pt x="10" y="23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Freeform 255"/>
              <p:cNvSpPr>
                <a:spLocks/>
              </p:cNvSpPr>
              <p:nvPr/>
            </p:nvSpPr>
            <p:spPr bwMode="auto">
              <a:xfrm>
                <a:off x="3608" y="2735"/>
                <a:ext cx="24" cy="21"/>
              </a:xfrm>
              <a:custGeom>
                <a:avLst/>
                <a:gdLst>
                  <a:gd name="T0" fmla="*/ 24 w 15"/>
                  <a:gd name="T1" fmla="*/ 11 h 13"/>
                  <a:gd name="T2" fmla="*/ 11 w 15"/>
                  <a:gd name="T3" fmla="*/ 21 h 13"/>
                  <a:gd name="T4" fmla="*/ 0 w 15"/>
                  <a:gd name="T5" fmla="*/ 10 h 13"/>
                  <a:gd name="T6" fmla="*/ 10 w 15"/>
                  <a:gd name="T7" fmla="*/ 2 h 13"/>
                  <a:gd name="T8" fmla="*/ 16 w 15"/>
                  <a:gd name="T9" fmla="*/ 2 h 13"/>
                  <a:gd name="T10" fmla="*/ 24 w 15"/>
                  <a:gd name="T11" fmla="*/ 11 h 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Freeform 256"/>
              <p:cNvSpPr>
                <a:spLocks/>
              </p:cNvSpPr>
              <p:nvPr/>
            </p:nvSpPr>
            <p:spPr bwMode="auto">
              <a:xfrm>
                <a:off x="3592" y="2773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0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Freeform 257"/>
              <p:cNvSpPr>
                <a:spLocks/>
              </p:cNvSpPr>
              <p:nvPr/>
            </p:nvSpPr>
            <p:spPr bwMode="auto">
              <a:xfrm>
                <a:off x="3606" y="2759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Freeform 258"/>
              <p:cNvSpPr>
                <a:spLocks/>
              </p:cNvSpPr>
              <p:nvPr/>
            </p:nvSpPr>
            <p:spPr bwMode="auto">
              <a:xfrm>
                <a:off x="3621" y="274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Freeform 259"/>
              <p:cNvSpPr>
                <a:spLocks/>
              </p:cNvSpPr>
              <p:nvPr/>
            </p:nvSpPr>
            <p:spPr bwMode="auto">
              <a:xfrm>
                <a:off x="3561" y="2825"/>
                <a:ext cx="24" cy="23"/>
              </a:xfrm>
              <a:custGeom>
                <a:avLst/>
                <a:gdLst>
                  <a:gd name="T0" fmla="*/ 24 w 15"/>
                  <a:gd name="T1" fmla="*/ 13 h 14"/>
                  <a:gd name="T2" fmla="*/ 14 w 15"/>
                  <a:gd name="T3" fmla="*/ 21 h 14"/>
                  <a:gd name="T4" fmla="*/ 8 w 15"/>
                  <a:gd name="T5" fmla="*/ 21 h 14"/>
                  <a:gd name="T6" fmla="*/ 0 w 15"/>
                  <a:gd name="T7" fmla="*/ 12 h 14"/>
                  <a:gd name="T8" fmla="*/ 13 w 15"/>
                  <a:gd name="T9" fmla="*/ 0 h 14"/>
                  <a:gd name="T10" fmla="*/ 24 w 15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8" y="14"/>
                      <a:pt x="6" y="14"/>
                      <a:pt x="5" y="1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Freeform 260"/>
              <p:cNvSpPr>
                <a:spLocks/>
              </p:cNvSpPr>
              <p:nvPr/>
            </p:nvSpPr>
            <p:spPr bwMode="auto">
              <a:xfrm>
                <a:off x="3575" y="2812"/>
                <a:ext cx="25" cy="25"/>
              </a:xfrm>
              <a:custGeom>
                <a:avLst/>
                <a:gdLst>
                  <a:gd name="T0" fmla="*/ 25 w 25"/>
                  <a:gd name="T1" fmla="*/ 13 h 25"/>
                  <a:gd name="T2" fmla="*/ 12 w 25"/>
                  <a:gd name="T3" fmla="*/ 25 h 25"/>
                  <a:gd name="T4" fmla="*/ 0 w 25"/>
                  <a:gd name="T5" fmla="*/ 12 h 25"/>
                  <a:gd name="T6" fmla="*/ 13 w 25"/>
                  <a:gd name="T7" fmla="*/ 0 h 25"/>
                  <a:gd name="T8" fmla="*/ 25 w 25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5" y="13"/>
                    </a:moveTo>
                    <a:lnTo>
                      <a:pt x="12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Freeform 261"/>
              <p:cNvSpPr>
                <a:spLocks/>
              </p:cNvSpPr>
              <p:nvPr/>
            </p:nvSpPr>
            <p:spPr bwMode="auto">
              <a:xfrm>
                <a:off x="3590" y="2799"/>
                <a:ext cx="24" cy="25"/>
              </a:xfrm>
              <a:custGeom>
                <a:avLst/>
                <a:gdLst>
                  <a:gd name="T0" fmla="*/ 24 w 24"/>
                  <a:gd name="T1" fmla="*/ 13 h 25"/>
                  <a:gd name="T2" fmla="*/ 11 w 24"/>
                  <a:gd name="T3" fmla="*/ 25 h 25"/>
                  <a:gd name="T4" fmla="*/ 0 w 24"/>
                  <a:gd name="T5" fmla="*/ 12 h 25"/>
                  <a:gd name="T6" fmla="*/ 13 w 24"/>
                  <a:gd name="T7" fmla="*/ 0 h 25"/>
                  <a:gd name="T8" fmla="*/ 24 w 24"/>
                  <a:gd name="T9" fmla="*/ 13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4" y="13"/>
                    </a:moveTo>
                    <a:lnTo>
                      <a:pt x="11" y="25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Freeform 262"/>
              <p:cNvSpPr>
                <a:spLocks/>
              </p:cNvSpPr>
              <p:nvPr/>
            </p:nvSpPr>
            <p:spPr bwMode="auto">
              <a:xfrm>
                <a:off x="3605" y="2786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Freeform 263"/>
              <p:cNvSpPr>
                <a:spLocks/>
              </p:cNvSpPr>
              <p:nvPr/>
            </p:nvSpPr>
            <p:spPr bwMode="auto">
              <a:xfrm>
                <a:off x="3619" y="2773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2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Freeform 264"/>
              <p:cNvSpPr>
                <a:spLocks/>
              </p:cNvSpPr>
              <p:nvPr/>
            </p:nvSpPr>
            <p:spPr bwMode="auto">
              <a:xfrm>
                <a:off x="3634" y="2761"/>
                <a:ext cx="21" cy="22"/>
              </a:xfrm>
              <a:custGeom>
                <a:avLst/>
                <a:gdLst>
                  <a:gd name="T0" fmla="*/ 19 w 13"/>
                  <a:gd name="T1" fmla="*/ 14 h 14"/>
                  <a:gd name="T2" fmla="*/ 11 w 13"/>
                  <a:gd name="T3" fmla="*/ 22 h 14"/>
                  <a:gd name="T4" fmla="*/ 0 w 13"/>
                  <a:gd name="T5" fmla="*/ 11 h 14"/>
                  <a:gd name="T6" fmla="*/ 11 w 13"/>
                  <a:gd name="T7" fmla="*/ 0 h 14"/>
                  <a:gd name="T8" fmla="*/ 19 w 13"/>
                  <a:gd name="T9" fmla="*/ 8 h 14"/>
                  <a:gd name="T10" fmla="*/ 19 w 13"/>
                  <a:gd name="T11" fmla="*/ 14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7"/>
                      <a:pt x="13" y="8"/>
                      <a:pt x="12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Freeform 265"/>
              <p:cNvSpPr>
                <a:spLocks/>
              </p:cNvSpPr>
              <p:nvPr/>
            </p:nvSpPr>
            <p:spPr bwMode="auto">
              <a:xfrm>
                <a:off x="3678" y="2599"/>
                <a:ext cx="128" cy="123"/>
              </a:xfrm>
              <a:custGeom>
                <a:avLst/>
                <a:gdLst>
                  <a:gd name="T0" fmla="*/ 36 w 79"/>
                  <a:gd name="T1" fmla="*/ 120 h 76"/>
                  <a:gd name="T2" fmla="*/ 2 w 79"/>
                  <a:gd name="T3" fmla="*/ 83 h 76"/>
                  <a:gd name="T4" fmla="*/ 3 w 79"/>
                  <a:gd name="T5" fmla="*/ 76 h 76"/>
                  <a:gd name="T6" fmla="*/ 84 w 79"/>
                  <a:gd name="T7" fmla="*/ 2 h 76"/>
                  <a:gd name="T8" fmla="*/ 91 w 79"/>
                  <a:gd name="T9" fmla="*/ 2 h 76"/>
                  <a:gd name="T10" fmla="*/ 125 w 79"/>
                  <a:gd name="T11" fmla="*/ 39 h 76"/>
                  <a:gd name="T12" fmla="*/ 125 w 79"/>
                  <a:gd name="T13" fmla="*/ 47 h 76"/>
                  <a:gd name="T14" fmla="*/ 44 w 79"/>
                  <a:gd name="T15" fmla="*/ 120 h 76"/>
                  <a:gd name="T16" fmla="*/ 36 w 79"/>
                  <a:gd name="T17" fmla="*/ 120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9" h="76">
                    <a:moveTo>
                      <a:pt x="22" y="74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0" y="50"/>
                      <a:pt x="0" y="48"/>
                      <a:pt x="2" y="47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3" y="0"/>
                      <a:pt x="55" y="0"/>
                      <a:pt x="56" y="1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9" y="25"/>
                      <a:pt x="78" y="27"/>
                      <a:pt x="77" y="2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6" y="76"/>
                      <a:pt x="24" y="75"/>
                      <a:pt x="22" y="74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Freeform 266"/>
              <p:cNvSpPr>
                <a:spLocks/>
              </p:cNvSpPr>
              <p:nvPr/>
            </p:nvSpPr>
            <p:spPr bwMode="auto">
              <a:xfrm>
                <a:off x="3682" y="2667"/>
                <a:ext cx="23" cy="24"/>
              </a:xfrm>
              <a:custGeom>
                <a:avLst/>
                <a:gdLst>
                  <a:gd name="T0" fmla="*/ 23 w 14"/>
                  <a:gd name="T1" fmla="*/ 13 h 15"/>
                  <a:gd name="T2" fmla="*/ 10 w 14"/>
                  <a:gd name="T3" fmla="*/ 24 h 15"/>
                  <a:gd name="T4" fmla="*/ 2 w 14"/>
                  <a:gd name="T5" fmla="*/ 14 h 15"/>
                  <a:gd name="T6" fmla="*/ 2 w 14"/>
                  <a:gd name="T7" fmla="*/ 8 h 15"/>
                  <a:gd name="T8" fmla="*/ 12 w 14"/>
                  <a:gd name="T9" fmla="*/ 0 h 15"/>
                  <a:gd name="T10" fmla="*/ 23 w 14"/>
                  <a:gd name="T11" fmla="*/ 13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5">
                    <a:moveTo>
                      <a:pt x="14" y="8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Freeform 267"/>
              <p:cNvSpPr>
                <a:spLocks/>
              </p:cNvSpPr>
              <p:nvPr/>
            </p:nvSpPr>
            <p:spPr bwMode="auto">
              <a:xfrm>
                <a:off x="3695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3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Freeform 268"/>
              <p:cNvSpPr>
                <a:spLocks/>
              </p:cNvSpPr>
              <p:nvPr/>
            </p:nvSpPr>
            <p:spPr bwMode="auto">
              <a:xfrm>
                <a:off x="3710" y="2641"/>
                <a:ext cx="23" cy="22"/>
              </a:xfrm>
              <a:custGeom>
                <a:avLst/>
                <a:gdLst>
                  <a:gd name="T0" fmla="*/ 23 w 23"/>
                  <a:gd name="T1" fmla="*/ 13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3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3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Freeform 269"/>
              <p:cNvSpPr>
                <a:spLocks/>
              </p:cNvSpPr>
              <p:nvPr/>
            </p:nvSpPr>
            <p:spPr bwMode="auto">
              <a:xfrm>
                <a:off x="3694" y="2681"/>
                <a:ext cx="22" cy="23"/>
              </a:xfrm>
              <a:custGeom>
                <a:avLst/>
                <a:gdLst>
                  <a:gd name="T0" fmla="*/ 22 w 22"/>
                  <a:gd name="T1" fmla="*/ 12 h 23"/>
                  <a:gd name="T2" fmla="*/ 11 w 22"/>
                  <a:gd name="T3" fmla="*/ 23 h 23"/>
                  <a:gd name="T4" fmla="*/ 0 w 22"/>
                  <a:gd name="T5" fmla="*/ 10 h 23"/>
                  <a:gd name="T6" fmla="*/ 11 w 22"/>
                  <a:gd name="T7" fmla="*/ 0 h 23"/>
                  <a:gd name="T8" fmla="*/ 22 w 22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12"/>
                    </a:moveTo>
                    <a:lnTo>
                      <a:pt x="11" y="23"/>
                    </a:lnTo>
                    <a:lnTo>
                      <a:pt x="0" y="10"/>
                    </a:lnTo>
                    <a:lnTo>
                      <a:pt x="11" y="0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Freeform 270"/>
              <p:cNvSpPr>
                <a:spLocks/>
              </p:cNvSpPr>
              <p:nvPr/>
            </p:nvSpPr>
            <p:spPr bwMode="auto">
              <a:xfrm>
                <a:off x="3708" y="2668"/>
                <a:ext cx="23" cy="23"/>
              </a:xfrm>
              <a:custGeom>
                <a:avLst/>
                <a:gdLst>
                  <a:gd name="T0" fmla="*/ 23 w 23"/>
                  <a:gd name="T1" fmla="*/ 12 h 23"/>
                  <a:gd name="T2" fmla="*/ 12 w 23"/>
                  <a:gd name="T3" fmla="*/ 23 h 23"/>
                  <a:gd name="T4" fmla="*/ 0 w 23"/>
                  <a:gd name="T5" fmla="*/ 10 h 23"/>
                  <a:gd name="T6" fmla="*/ 12 w 23"/>
                  <a:gd name="T7" fmla="*/ 0 h 23"/>
                  <a:gd name="T8" fmla="*/ 23 w 23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Freeform 271"/>
              <p:cNvSpPr>
                <a:spLocks/>
              </p:cNvSpPr>
              <p:nvPr/>
            </p:nvSpPr>
            <p:spPr bwMode="auto">
              <a:xfrm>
                <a:off x="3723" y="2654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0 w 23"/>
                  <a:gd name="T3" fmla="*/ 24 h 24"/>
                  <a:gd name="T4" fmla="*/ 0 w 23"/>
                  <a:gd name="T5" fmla="*/ 11 h 24"/>
                  <a:gd name="T6" fmla="*/ 11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0" y="24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Freeform 272"/>
              <p:cNvSpPr>
                <a:spLocks/>
              </p:cNvSpPr>
              <p:nvPr/>
            </p:nvSpPr>
            <p:spPr bwMode="auto">
              <a:xfrm>
                <a:off x="3724" y="2628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2 w 23"/>
                  <a:gd name="T3" fmla="*/ 22 h 22"/>
                  <a:gd name="T4" fmla="*/ 0 w 23"/>
                  <a:gd name="T5" fmla="*/ 11 h 22"/>
                  <a:gd name="T6" fmla="*/ 12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2" y="22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Freeform 273"/>
              <p:cNvSpPr>
                <a:spLocks/>
              </p:cNvSpPr>
              <p:nvPr/>
            </p:nvSpPr>
            <p:spPr bwMode="auto">
              <a:xfrm>
                <a:off x="3739" y="2615"/>
                <a:ext cx="23" cy="22"/>
              </a:xfrm>
              <a:custGeom>
                <a:avLst/>
                <a:gdLst>
                  <a:gd name="T0" fmla="*/ 23 w 23"/>
                  <a:gd name="T1" fmla="*/ 11 h 22"/>
                  <a:gd name="T2" fmla="*/ 11 w 23"/>
                  <a:gd name="T3" fmla="*/ 22 h 22"/>
                  <a:gd name="T4" fmla="*/ 0 w 23"/>
                  <a:gd name="T5" fmla="*/ 11 h 22"/>
                  <a:gd name="T6" fmla="*/ 11 w 23"/>
                  <a:gd name="T7" fmla="*/ 0 h 22"/>
                  <a:gd name="T8" fmla="*/ 23 w 23"/>
                  <a:gd name="T9" fmla="*/ 11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23" y="11"/>
                    </a:moveTo>
                    <a:lnTo>
                      <a:pt x="11" y="22"/>
                    </a:lnTo>
                    <a:lnTo>
                      <a:pt x="0" y="11"/>
                    </a:lnTo>
                    <a:lnTo>
                      <a:pt x="11" y="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Freeform 274"/>
              <p:cNvSpPr>
                <a:spLocks/>
              </p:cNvSpPr>
              <p:nvPr/>
            </p:nvSpPr>
            <p:spPr bwMode="auto">
              <a:xfrm>
                <a:off x="3754" y="2602"/>
                <a:ext cx="22" cy="22"/>
              </a:xfrm>
              <a:custGeom>
                <a:avLst/>
                <a:gdLst>
                  <a:gd name="T0" fmla="*/ 22 w 14"/>
                  <a:gd name="T1" fmla="*/ 11 h 14"/>
                  <a:gd name="T2" fmla="*/ 11 w 14"/>
                  <a:gd name="T3" fmla="*/ 22 h 14"/>
                  <a:gd name="T4" fmla="*/ 0 w 14"/>
                  <a:gd name="T5" fmla="*/ 11 h 14"/>
                  <a:gd name="T6" fmla="*/ 8 w 14"/>
                  <a:gd name="T7" fmla="*/ 3 h 14"/>
                  <a:gd name="T8" fmla="*/ 14 w 14"/>
                  <a:gd name="T9" fmla="*/ 3 h 14"/>
                  <a:gd name="T10" fmla="*/ 22 w 14"/>
                  <a:gd name="T11" fmla="*/ 11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7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0"/>
                      <a:pt x="8" y="1"/>
                      <a:pt x="9" y="2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Freeform 275"/>
              <p:cNvSpPr>
                <a:spLocks/>
              </p:cNvSpPr>
              <p:nvPr/>
            </p:nvSpPr>
            <p:spPr bwMode="auto">
              <a:xfrm>
                <a:off x="3737" y="2641"/>
                <a:ext cx="23" cy="24"/>
              </a:xfrm>
              <a:custGeom>
                <a:avLst/>
                <a:gdLst>
                  <a:gd name="T0" fmla="*/ 23 w 23"/>
                  <a:gd name="T1" fmla="*/ 13 h 24"/>
                  <a:gd name="T2" fmla="*/ 12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3 w 23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3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2" y="0"/>
                    </a:lnTo>
                    <a:lnTo>
                      <a:pt x="23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Freeform 276"/>
              <p:cNvSpPr>
                <a:spLocks/>
              </p:cNvSpPr>
              <p:nvPr/>
            </p:nvSpPr>
            <p:spPr bwMode="auto">
              <a:xfrm>
                <a:off x="3750" y="2628"/>
                <a:ext cx="25" cy="24"/>
              </a:xfrm>
              <a:custGeom>
                <a:avLst/>
                <a:gdLst>
                  <a:gd name="T0" fmla="*/ 25 w 25"/>
                  <a:gd name="T1" fmla="*/ 13 h 24"/>
                  <a:gd name="T2" fmla="*/ 12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5 w 25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25" y="13"/>
                    </a:moveTo>
                    <a:lnTo>
                      <a:pt x="12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5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Freeform 277"/>
              <p:cNvSpPr>
                <a:spLocks/>
              </p:cNvSpPr>
              <p:nvPr/>
            </p:nvSpPr>
            <p:spPr bwMode="auto">
              <a:xfrm>
                <a:off x="3765" y="2615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11 w 24"/>
                  <a:gd name="T3" fmla="*/ 24 h 24"/>
                  <a:gd name="T4" fmla="*/ 0 w 24"/>
                  <a:gd name="T5" fmla="*/ 11 h 24"/>
                  <a:gd name="T6" fmla="*/ 13 w 24"/>
                  <a:gd name="T7" fmla="*/ 0 h 24"/>
                  <a:gd name="T8" fmla="*/ 24 w 24"/>
                  <a:gd name="T9" fmla="*/ 13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11" y="24"/>
                    </a:lnTo>
                    <a:lnTo>
                      <a:pt x="0" y="11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Freeform 278"/>
              <p:cNvSpPr>
                <a:spLocks/>
              </p:cNvSpPr>
              <p:nvPr/>
            </p:nvSpPr>
            <p:spPr bwMode="auto">
              <a:xfrm>
                <a:off x="3707" y="2694"/>
                <a:ext cx="22" cy="23"/>
              </a:xfrm>
              <a:custGeom>
                <a:avLst/>
                <a:gdLst>
                  <a:gd name="T0" fmla="*/ 22 w 14"/>
                  <a:gd name="T1" fmla="*/ 13 h 14"/>
                  <a:gd name="T2" fmla="*/ 14 w 14"/>
                  <a:gd name="T3" fmla="*/ 21 h 14"/>
                  <a:gd name="T4" fmla="*/ 8 w 14"/>
                  <a:gd name="T5" fmla="*/ 20 h 14"/>
                  <a:gd name="T6" fmla="*/ 0 w 14"/>
                  <a:gd name="T7" fmla="*/ 12 h 14"/>
                  <a:gd name="T8" fmla="*/ 11 w 14"/>
                  <a:gd name="T9" fmla="*/ 0 h 14"/>
                  <a:gd name="T10" fmla="*/ 22 w 14"/>
                  <a:gd name="T11" fmla="*/ 13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7" y="14"/>
                      <a:pt x="6" y="14"/>
                      <a:pt x="5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4" y="8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Freeform 279"/>
              <p:cNvSpPr>
                <a:spLocks/>
              </p:cNvSpPr>
              <p:nvPr/>
            </p:nvSpPr>
            <p:spPr bwMode="auto">
              <a:xfrm>
                <a:off x="3720" y="2681"/>
                <a:ext cx="24" cy="23"/>
              </a:xfrm>
              <a:custGeom>
                <a:avLst/>
                <a:gdLst>
                  <a:gd name="T0" fmla="*/ 24 w 24"/>
                  <a:gd name="T1" fmla="*/ 13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3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3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Freeform 280"/>
              <p:cNvSpPr>
                <a:spLocks/>
              </p:cNvSpPr>
              <p:nvPr/>
            </p:nvSpPr>
            <p:spPr bwMode="auto">
              <a:xfrm>
                <a:off x="3734" y="2668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2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Freeform 281"/>
              <p:cNvSpPr>
                <a:spLocks/>
              </p:cNvSpPr>
              <p:nvPr/>
            </p:nvSpPr>
            <p:spPr bwMode="auto">
              <a:xfrm>
                <a:off x="3749" y="2655"/>
                <a:ext cx="24" cy="23"/>
              </a:xfrm>
              <a:custGeom>
                <a:avLst/>
                <a:gdLst>
                  <a:gd name="T0" fmla="*/ 24 w 24"/>
                  <a:gd name="T1" fmla="*/ 12 h 23"/>
                  <a:gd name="T2" fmla="*/ 11 w 24"/>
                  <a:gd name="T3" fmla="*/ 23 h 23"/>
                  <a:gd name="T4" fmla="*/ 0 w 24"/>
                  <a:gd name="T5" fmla="*/ 12 h 23"/>
                  <a:gd name="T6" fmla="*/ 13 w 24"/>
                  <a:gd name="T7" fmla="*/ 0 h 23"/>
                  <a:gd name="T8" fmla="*/ 24 w 24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24" y="12"/>
                    </a:moveTo>
                    <a:lnTo>
                      <a:pt x="11" y="23"/>
                    </a:lnTo>
                    <a:lnTo>
                      <a:pt x="0" y="12"/>
                    </a:lnTo>
                    <a:lnTo>
                      <a:pt x="13" y="0"/>
                    </a:lnTo>
                    <a:lnTo>
                      <a:pt x="24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Freeform 282"/>
              <p:cNvSpPr>
                <a:spLocks/>
              </p:cNvSpPr>
              <p:nvPr/>
            </p:nvSpPr>
            <p:spPr bwMode="auto">
              <a:xfrm>
                <a:off x="3763" y="2642"/>
                <a:ext cx="25" cy="23"/>
              </a:xfrm>
              <a:custGeom>
                <a:avLst/>
                <a:gdLst>
                  <a:gd name="T0" fmla="*/ 25 w 25"/>
                  <a:gd name="T1" fmla="*/ 12 h 23"/>
                  <a:gd name="T2" fmla="*/ 12 w 25"/>
                  <a:gd name="T3" fmla="*/ 23 h 23"/>
                  <a:gd name="T4" fmla="*/ 0 w 25"/>
                  <a:gd name="T5" fmla="*/ 10 h 23"/>
                  <a:gd name="T6" fmla="*/ 13 w 25"/>
                  <a:gd name="T7" fmla="*/ 0 h 23"/>
                  <a:gd name="T8" fmla="*/ 25 w 25"/>
                  <a:gd name="T9" fmla="*/ 12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25" y="12"/>
                    </a:moveTo>
                    <a:lnTo>
                      <a:pt x="12" y="2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Freeform 283"/>
              <p:cNvSpPr>
                <a:spLocks/>
              </p:cNvSpPr>
              <p:nvPr/>
            </p:nvSpPr>
            <p:spPr bwMode="auto">
              <a:xfrm>
                <a:off x="3778" y="2629"/>
                <a:ext cx="23" cy="23"/>
              </a:xfrm>
              <a:custGeom>
                <a:avLst/>
                <a:gdLst>
                  <a:gd name="T0" fmla="*/ 20 w 14"/>
                  <a:gd name="T1" fmla="*/ 15 h 14"/>
                  <a:gd name="T2" fmla="*/ 12 w 14"/>
                  <a:gd name="T3" fmla="*/ 23 h 14"/>
                  <a:gd name="T4" fmla="*/ 0 w 14"/>
                  <a:gd name="T5" fmla="*/ 10 h 14"/>
                  <a:gd name="T6" fmla="*/ 13 w 14"/>
                  <a:gd name="T7" fmla="*/ 0 h 14"/>
                  <a:gd name="T8" fmla="*/ 21 w 14"/>
                  <a:gd name="T9" fmla="*/ 8 h 14"/>
                  <a:gd name="T10" fmla="*/ 20 w 14"/>
                  <a:gd name="T11" fmla="*/ 15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2" y="9"/>
                    </a:moveTo>
                    <a:cubicBezTo>
                      <a:pt x="7" y="14"/>
                      <a:pt x="7" y="14"/>
                      <a:pt x="7" y="1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6"/>
                      <a:pt x="14" y="8"/>
                      <a:pt x="12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Freeform 284"/>
              <p:cNvSpPr>
                <a:spLocks/>
              </p:cNvSpPr>
              <p:nvPr/>
            </p:nvSpPr>
            <p:spPr bwMode="auto">
              <a:xfrm>
                <a:off x="3632" y="2688"/>
                <a:ext cx="75" cy="74"/>
              </a:xfrm>
              <a:custGeom>
                <a:avLst/>
                <a:gdLst>
                  <a:gd name="T0" fmla="*/ 62 w 46"/>
                  <a:gd name="T1" fmla="*/ 14 h 46"/>
                  <a:gd name="T2" fmla="*/ 60 w 46"/>
                  <a:gd name="T3" fmla="*/ 63 h 46"/>
                  <a:gd name="T4" fmla="*/ 11 w 46"/>
                  <a:gd name="T5" fmla="*/ 60 h 46"/>
                  <a:gd name="T6" fmla="*/ 15 w 46"/>
                  <a:gd name="T7" fmla="*/ 13 h 46"/>
                  <a:gd name="T8" fmla="*/ 62 w 46"/>
                  <a:gd name="T9" fmla="*/ 14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38" y="9"/>
                    </a:moveTo>
                    <a:cubicBezTo>
                      <a:pt x="46" y="18"/>
                      <a:pt x="45" y="31"/>
                      <a:pt x="37" y="39"/>
                    </a:cubicBezTo>
                    <a:cubicBezTo>
                      <a:pt x="28" y="46"/>
                      <a:pt x="15" y="46"/>
                      <a:pt x="7" y="37"/>
                    </a:cubicBezTo>
                    <a:cubicBezTo>
                      <a:pt x="0" y="29"/>
                      <a:pt x="0" y="16"/>
                      <a:pt x="9" y="8"/>
                    </a:cubicBezTo>
                    <a:cubicBezTo>
                      <a:pt x="17" y="0"/>
                      <a:pt x="30" y="1"/>
                      <a:pt x="38" y="9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Freeform 285"/>
              <p:cNvSpPr>
                <a:spLocks/>
              </p:cNvSpPr>
              <p:nvPr/>
            </p:nvSpPr>
            <p:spPr bwMode="auto">
              <a:xfrm>
                <a:off x="3647" y="2688"/>
                <a:ext cx="60" cy="63"/>
              </a:xfrm>
              <a:custGeom>
                <a:avLst/>
                <a:gdLst>
                  <a:gd name="T0" fmla="*/ 0 w 37"/>
                  <a:gd name="T1" fmla="*/ 13 h 39"/>
                  <a:gd name="T2" fmla="*/ 0 w 37"/>
                  <a:gd name="T3" fmla="*/ 13 h 39"/>
                  <a:gd name="T4" fmla="*/ 45 w 37"/>
                  <a:gd name="T5" fmla="*/ 63 h 39"/>
                  <a:gd name="T6" fmla="*/ 45 w 37"/>
                  <a:gd name="T7" fmla="*/ 63 h 39"/>
                  <a:gd name="T8" fmla="*/ 47 w 37"/>
                  <a:gd name="T9" fmla="*/ 15 h 39"/>
                  <a:gd name="T10" fmla="*/ 0 w 37"/>
                  <a:gd name="T11" fmla="*/ 13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7" h="3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36" y="31"/>
                      <a:pt x="37" y="18"/>
                      <a:pt x="29" y="9"/>
                    </a:cubicBezTo>
                    <a:cubicBezTo>
                      <a:pt x="21" y="1"/>
                      <a:pt x="8" y="0"/>
                      <a:pt x="0" y="8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Freeform 286"/>
              <p:cNvSpPr>
                <a:spLocks/>
              </p:cNvSpPr>
              <p:nvPr/>
            </p:nvSpPr>
            <p:spPr bwMode="auto">
              <a:xfrm>
                <a:off x="4541" y="3601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7 h 48"/>
                  <a:gd name="T8" fmla="*/ 94 w 59"/>
                  <a:gd name="T9" fmla="*/ 42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39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0"/>
                      <a:pt x="13" y="0"/>
                      <a:pt x="14" y="1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4"/>
                      <a:pt x="59" y="25"/>
                      <a:pt x="58" y="2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2"/>
                      <a:pt x="1" y="21"/>
                    </a:cubicBez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Freeform 287"/>
              <p:cNvSpPr>
                <a:spLocks/>
              </p:cNvSpPr>
              <p:nvPr/>
            </p:nvSpPr>
            <p:spPr bwMode="auto">
              <a:xfrm>
                <a:off x="4556" y="3604"/>
                <a:ext cx="16" cy="15"/>
              </a:xfrm>
              <a:custGeom>
                <a:avLst/>
                <a:gdLst>
                  <a:gd name="T0" fmla="*/ 11 w 10"/>
                  <a:gd name="T1" fmla="*/ 15 h 9"/>
                  <a:gd name="T2" fmla="*/ 0 w 10"/>
                  <a:gd name="T3" fmla="*/ 10 h 9"/>
                  <a:gd name="T4" fmla="*/ 5 w 10"/>
                  <a:gd name="T5" fmla="*/ 2 h 9"/>
                  <a:gd name="T6" fmla="*/ 10 w 10"/>
                  <a:gd name="T7" fmla="*/ 2 h 9"/>
                  <a:gd name="T8" fmla="*/ 16 w 10"/>
                  <a:gd name="T9" fmla="*/ 5 h 9"/>
                  <a:gd name="T10" fmla="*/ 11 w 10"/>
                  <a:gd name="T11" fmla="*/ 15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7" y="9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0"/>
                      <a:pt x="6" y="1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Freeform 288"/>
              <p:cNvSpPr>
                <a:spLocks/>
              </p:cNvSpPr>
              <p:nvPr/>
            </p:nvSpPr>
            <p:spPr bwMode="auto">
              <a:xfrm>
                <a:off x="4569" y="3611"/>
                <a:ext cx="16" cy="14"/>
              </a:xfrm>
              <a:custGeom>
                <a:avLst/>
                <a:gdLst>
                  <a:gd name="T0" fmla="*/ 9 w 16"/>
                  <a:gd name="T1" fmla="*/ 14 h 14"/>
                  <a:gd name="T2" fmla="*/ 0 w 16"/>
                  <a:gd name="T3" fmla="*/ 9 h 14"/>
                  <a:gd name="T4" fmla="*/ 4 w 16"/>
                  <a:gd name="T5" fmla="*/ 0 h 14"/>
                  <a:gd name="T6" fmla="*/ 16 w 16"/>
                  <a:gd name="T7" fmla="*/ 5 h 14"/>
                  <a:gd name="T8" fmla="*/ 9 w 16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9" y="1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4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Freeform 289"/>
              <p:cNvSpPr>
                <a:spLocks/>
              </p:cNvSpPr>
              <p:nvPr/>
            </p:nvSpPr>
            <p:spPr bwMode="auto">
              <a:xfrm>
                <a:off x="4582" y="3617"/>
                <a:ext cx="14" cy="15"/>
              </a:xfrm>
              <a:custGeom>
                <a:avLst/>
                <a:gdLst>
                  <a:gd name="T0" fmla="*/ 9 w 14"/>
                  <a:gd name="T1" fmla="*/ 15 h 15"/>
                  <a:gd name="T2" fmla="*/ 0 w 14"/>
                  <a:gd name="T3" fmla="*/ 10 h 15"/>
                  <a:gd name="T4" fmla="*/ 4 w 14"/>
                  <a:gd name="T5" fmla="*/ 0 h 15"/>
                  <a:gd name="T6" fmla="*/ 14 w 14"/>
                  <a:gd name="T7" fmla="*/ 5 h 15"/>
                  <a:gd name="T8" fmla="*/ 9 w 14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9" y="15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4" y="5"/>
                    </a:lnTo>
                    <a:lnTo>
                      <a:pt x="9" y="15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Freeform 290"/>
              <p:cNvSpPr>
                <a:spLocks/>
              </p:cNvSpPr>
              <p:nvPr/>
            </p:nvSpPr>
            <p:spPr bwMode="auto">
              <a:xfrm>
                <a:off x="4551" y="3616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Freeform 291"/>
              <p:cNvSpPr>
                <a:spLocks/>
              </p:cNvSpPr>
              <p:nvPr/>
            </p:nvSpPr>
            <p:spPr bwMode="auto">
              <a:xfrm>
                <a:off x="4562" y="3622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0 h 16"/>
                  <a:gd name="T4" fmla="*/ 7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Freeform 292"/>
              <p:cNvSpPr>
                <a:spLocks/>
              </p:cNvSpPr>
              <p:nvPr/>
            </p:nvSpPr>
            <p:spPr bwMode="auto">
              <a:xfrm>
                <a:off x="4575" y="3629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9 h 16"/>
                  <a:gd name="T4" fmla="*/ 5 w 16"/>
                  <a:gd name="T5" fmla="*/ 0 h 16"/>
                  <a:gd name="T6" fmla="*/ 16 w 16"/>
                  <a:gd name="T7" fmla="*/ 4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6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Freeform 293"/>
              <p:cNvSpPr>
                <a:spLocks/>
              </p:cNvSpPr>
              <p:nvPr/>
            </p:nvSpPr>
            <p:spPr bwMode="auto">
              <a:xfrm>
                <a:off x="4593" y="3624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5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Freeform 294"/>
              <p:cNvSpPr>
                <a:spLocks/>
              </p:cNvSpPr>
              <p:nvPr/>
            </p:nvSpPr>
            <p:spPr bwMode="auto">
              <a:xfrm>
                <a:off x="4606" y="3630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Freeform 295"/>
              <p:cNvSpPr>
                <a:spLocks/>
              </p:cNvSpPr>
              <p:nvPr/>
            </p:nvSpPr>
            <p:spPr bwMode="auto">
              <a:xfrm>
                <a:off x="4617" y="3637"/>
                <a:ext cx="16" cy="16"/>
              </a:xfrm>
              <a:custGeom>
                <a:avLst/>
                <a:gdLst>
                  <a:gd name="T0" fmla="*/ 11 w 10"/>
                  <a:gd name="T1" fmla="*/ 16 h 10"/>
                  <a:gd name="T2" fmla="*/ 0 w 10"/>
                  <a:gd name="T3" fmla="*/ 10 h 10"/>
                  <a:gd name="T4" fmla="*/ 6 w 10"/>
                  <a:gd name="T5" fmla="*/ 0 h 10"/>
                  <a:gd name="T6" fmla="*/ 13 w 10"/>
                  <a:gd name="T7" fmla="*/ 3 h 10"/>
                  <a:gd name="T8" fmla="*/ 14 w 10"/>
                  <a:gd name="T9" fmla="*/ 8 h 10"/>
                  <a:gd name="T10" fmla="*/ 11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Freeform 296"/>
              <p:cNvSpPr>
                <a:spLocks/>
              </p:cNvSpPr>
              <p:nvPr/>
            </p:nvSpPr>
            <p:spPr bwMode="auto">
              <a:xfrm>
                <a:off x="4586" y="3635"/>
                <a:ext cx="17" cy="16"/>
              </a:xfrm>
              <a:custGeom>
                <a:avLst/>
                <a:gdLst>
                  <a:gd name="T0" fmla="*/ 12 w 17"/>
                  <a:gd name="T1" fmla="*/ 16 h 16"/>
                  <a:gd name="T2" fmla="*/ 0 w 17"/>
                  <a:gd name="T3" fmla="*/ 10 h 16"/>
                  <a:gd name="T4" fmla="*/ 7 w 17"/>
                  <a:gd name="T5" fmla="*/ 0 h 16"/>
                  <a:gd name="T6" fmla="*/ 17 w 17"/>
                  <a:gd name="T7" fmla="*/ 5 h 16"/>
                  <a:gd name="T8" fmla="*/ 12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2" y="16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7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Freeform 297"/>
              <p:cNvSpPr>
                <a:spLocks/>
              </p:cNvSpPr>
              <p:nvPr/>
            </p:nvSpPr>
            <p:spPr bwMode="auto">
              <a:xfrm>
                <a:off x="4599" y="3642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9 h 16"/>
                  <a:gd name="T4" fmla="*/ 5 w 17"/>
                  <a:gd name="T5" fmla="*/ 0 h 16"/>
                  <a:gd name="T6" fmla="*/ 17 w 17"/>
                  <a:gd name="T7" fmla="*/ 4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17" y="4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Freeform 298"/>
              <p:cNvSpPr>
                <a:spLocks/>
              </p:cNvSpPr>
              <p:nvPr/>
            </p:nvSpPr>
            <p:spPr bwMode="auto">
              <a:xfrm>
                <a:off x="4612" y="3648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0 h 16"/>
                  <a:gd name="T4" fmla="*/ 5 w 15"/>
                  <a:gd name="T5" fmla="*/ 0 h 16"/>
                  <a:gd name="T6" fmla="*/ 15 w 15"/>
                  <a:gd name="T7" fmla="*/ 5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5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Freeform 299"/>
              <p:cNvSpPr>
                <a:spLocks/>
              </p:cNvSpPr>
              <p:nvPr/>
            </p:nvSpPr>
            <p:spPr bwMode="auto">
              <a:xfrm>
                <a:off x="4544" y="3627"/>
                <a:ext cx="16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1 h 10"/>
                  <a:gd name="T4" fmla="*/ 2 w 10"/>
                  <a:gd name="T5" fmla="*/ 8 h 10"/>
                  <a:gd name="T6" fmla="*/ 5 w 10"/>
                  <a:gd name="T7" fmla="*/ 0 h 10"/>
                  <a:gd name="T8" fmla="*/ 16 w 10"/>
                  <a:gd name="T9" fmla="*/ 5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3"/>
                      <a:pt x="10" y="3"/>
                      <a:pt x="10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Freeform 300"/>
              <p:cNvSpPr>
                <a:spLocks/>
              </p:cNvSpPr>
              <p:nvPr/>
            </p:nvSpPr>
            <p:spPr bwMode="auto">
              <a:xfrm>
                <a:off x="4556" y="3633"/>
                <a:ext cx="16" cy="17"/>
              </a:xfrm>
              <a:custGeom>
                <a:avLst/>
                <a:gdLst>
                  <a:gd name="T0" fmla="*/ 11 w 16"/>
                  <a:gd name="T1" fmla="*/ 17 h 17"/>
                  <a:gd name="T2" fmla="*/ 0 w 16"/>
                  <a:gd name="T3" fmla="*/ 10 h 17"/>
                  <a:gd name="T4" fmla="*/ 6 w 16"/>
                  <a:gd name="T5" fmla="*/ 0 h 17"/>
                  <a:gd name="T6" fmla="*/ 16 w 16"/>
                  <a:gd name="T7" fmla="*/ 5 h 17"/>
                  <a:gd name="T8" fmla="*/ 11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1" y="17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16" y="5"/>
                    </a:lnTo>
                    <a:lnTo>
                      <a:pt x="11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Freeform 301"/>
              <p:cNvSpPr>
                <a:spLocks/>
              </p:cNvSpPr>
              <p:nvPr/>
            </p:nvSpPr>
            <p:spPr bwMode="auto">
              <a:xfrm>
                <a:off x="4569" y="3640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4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4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Freeform 302"/>
              <p:cNvSpPr>
                <a:spLocks/>
              </p:cNvSpPr>
              <p:nvPr/>
            </p:nvSpPr>
            <p:spPr bwMode="auto">
              <a:xfrm>
                <a:off x="4582" y="3646"/>
                <a:ext cx="16" cy="17"/>
              </a:xfrm>
              <a:custGeom>
                <a:avLst/>
                <a:gdLst>
                  <a:gd name="T0" fmla="*/ 9 w 16"/>
                  <a:gd name="T1" fmla="*/ 17 h 17"/>
                  <a:gd name="T2" fmla="*/ 0 w 16"/>
                  <a:gd name="T3" fmla="*/ 12 h 17"/>
                  <a:gd name="T4" fmla="*/ 4 w 16"/>
                  <a:gd name="T5" fmla="*/ 0 h 17"/>
                  <a:gd name="T6" fmla="*/ 16 w 16"/>
                  <a:gd name="T7" fmla="*/ 7 h 17"/>
                  <a:gd name="T8" fmla="*/ 9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9" y="17"/>
                    </a:moveTo>
                    <a:lnTo>
                      <a:pt x="0" y="12"/>
                    </a:lnTo>
                    <a:lnTo>
                      <a:pt x="4" y="0"/>
                    </a:lnTo>
                    <a:lnTo>
                      <a:pt x="16" y="7"/>
                    </a:lnTo>
                    <a:lnTo>
                      <a:pt x="9" y="17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Freeform 303"/>
              <p:cNvSpPr>
                <a:spLocks/>
              </p:cNvSpPr>
              <p:nvPr/>
            </p:nvSpPr>
            <p:spPr bwMode="auto">
              <a:xfrm>
                <a:off x="4593" y="3653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Freeform 304"/>
              <p:cNvSpPr>
                <a:spLocks/>
              </p:cNvSpPr>
              <p:nvPr/>
            </p:nvSpPr>
            <p:spPr bwMode="auto">
              <a:xfrm>
                <a:off x="4606" y="3659"/>
                <a:ext cx="16" cy="17"/>
              </a:xfrm>
              <a:custGeom>
                <a:avLst/>
                <a:gdLst>
                  <a:gd name="T0" fmla="*/ 6 w 10"/>
                  <a:gd name="T1" fmla="*/ 15 h 10"/>
                  <a:gd name="T2" fmla="*/ 0 w 10"/>
                  <a:gd name="T3" fmla="*/ 12 h 10"/>
                  <a:gd name="T4" fmla="*/ 5 w 10"/>
                  <a:gd name="T5" fmla="*/ 0 h 10"/>
                  <a:gd name="T6" fmla="*/ 16 w 10"/>
                  <a:gd name="T7" fmla="*/ 7 h 10"/>
                  <a:gd name="T8" fmla="*/ 11 w 10"/>
                  <a:gd name="T9" fmla="*/ 14 h 10"/>
                  <a:gd name="T10" fmla="*/ 6 w 10"/>
                  <a:gd name="T11" fmla="*/ 15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Freeform 305"/>
              <p:cNvSpPr>
                <a:spLocks/>
              </p:cNvSpPr>
              <p:nvPr/>
            </p:nvSpPr>
            <p:spPr bwMode="auto">
              <a:xfrm>
                <a:off x="4664" y="3666"/>
                <a:ext cx="96" cy="78"/>
              </a:xfrm>
              <a:custGeom>
                <a:avLst/>
                <a:gdLst>
                  <a:gd name="T0" fmla="*/ 2 w 59"/>
                  <a:gd name="T1" fmla="*/ 34 h 48"/>
                  <a:gd name="T2" fmla="*/ 18 w 59"/>
                  <a:gd name="T3" fmla="*/ 3 h 48"/>
                  <a:gd name="T4" fmla="*/ 23 w 59"/>
                  <a:gd name="T5" fmla="*/ 2 h 48"/>
                  <a:gd name="T6" fmla="*/ 93 w 59"/>
                  <a:gd name="T7" fmla="*/ 39 h 48"/>
                  <a:gd name="T8" fmla="*/ 94 w 59"/>
                  <a:gd name="T9" fmla="*/ 44 h 48"/>
                  <a:gd name="T10" fmla="*/ 78 w 59"/>
                  <a:gd name="T11" fmla="*/ 75 h 48"/>
                  <a:gd name="T12" fmla="*/ 73 w 59"/>
                  <a:gd name="T13" fmla="*/ 76 h 48"/>
                  <a:gd name="T14" fmla="*/ 3 w 59"/>
                  <a:gd name="T15" fmla="*/ 41 h 48"/>
                  <a:gd name="T16" fmla="*/ 2 w 59"/>
                  <a:gd name="T17" fmla="*/ 34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" h="48">
                    <a:moveTo>
                      <a:pt x="1" y="2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2" y="1"/>
                      <a:pt x="13" y="0"/>
                      <a:pt x="14" y="1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8" y="24"/>
                      <a:pt x="59" y="25"/>
                      <a:pt x="58" y="27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47" y="47"/>
                      <a:pt x="46" y="48"/>
                      <a:pt x="45" y="4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4"/>
                      <a:pt x="0" y="23"/>
                      <a:pt x="1" y="21"/>
                    </a:cubicBezTo>
                    <a:close/>
                  </a:path>
                </a:pathLst>
              </a:custGeom>
              <a:solidFill>
                <a:srgbClr val="FD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Freeform 306"/>
              <p:cNvSpPr>
                <a:spLocks/>
              </p:cNvSpPr>
              <p:nvPr/>
            </p:nvSpPr>
            <p:spPr bwMode="auto">
              <a:xfrm>
                <a:off x="4680" y="3669"/>
                <a:ext cx="15" cy="16"/>
              </a:xfrm>
              <a:custGeom>
                <a:avLst/>
                <a:gdLst>
                  <a:gd name="T0" fmla="*/ 10 w 9"/>
                  <a:gd name="T1" fmla="*/ 16 h 10"/>
                  <a:gd name="T2" fmla="*/ 0 w 9"/>
                  <a:gd name="T3" fmla="*/ 10 h 10"/>
                  <a:gd name="T4" fmla="*/ 3 w 9"/>
                  <a:gd name="T5" fmla="*/ 3 h 10"/>
                  <a:gd name="T6" fmla="*/ 8 w 9"/>
                  <a:gd name="T7" fmla="*/ 2 h 10"/>
                  <a:gd name="T8" fmla="*/ 15 w 9"/>
                  <a:gd name="T9" fmla="*/ 5 h 10"/>
                  <a:gd name="T10" fmla="*/ 10 w 9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6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0"/>
                      <a:pt x="5" y="1"/>
                    </a:cubicBezTo>
                    <a:cubicBezTo>
                      <a:pt x="9" y="3"/>
                      <a:pt x="9" y="3"/>
                      <a:pt x="9" y="3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Freeform 307"/>
              <p:cNvSpPr>
                <a:spLocks/>
              </p:cNvSpPr>
              <p:nvPr/>
            </p:nvSpPr>
            <p:spPr bwMode="auto">
              <a:xfrm>
                <a:off x="4692" y="3676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Freeform 308"/>
              <p:cNvSpPr>
                <a:spLocks/>
              </p:cNvSpPr>
              <p:nvPr/>
            </p:nvSpPr>
            <p:spPr bwMode="auto">
              <a:xfrm>
                <a:off x="4705" y="3682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Freeform 309"/>
              <p:cNvSpPr>
                <a:spLocks/>
              </p:cNvSpPr>
              <p:nvPr/>
            </p:nvSpPr>
            <p:spPr bwMode="auto">
              <a:xfrm>
                <a:off x="4674" y="3680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4" name="Freeform 310"/>
              <p:cNvSpPr>
                <a:spLocks/>
              </p:cNvSpPr>
              <p:nvPr/>
            </p:nvSpPr>
            <p:spPr bwMode="auto">
              <a:xfrm>
                <a:off x="4685" y="3687"/>
                <a:ext cx="16" cy="16"/>
              </a:xfrm>
              <a:custGeom>
                <a:avLst/>
                <a:gdLst>
                  <a:gd name="T0" fmla="*/ 12 w 16"/>
                  <a:gd name="T1" fmla="*/ 16 h 16"/>
                  <a:gd name="T2" fmla="*/ 0 w 16"/>
                  <a:gd name="T3" fmla="*/ 11 h 16"/>
                  <a:gd name="T4" fmla="*/ 7 w 16"/>
                  <a:gd name="T5" fmla="*/ 0 h 16"/>
                  <a:gd name="T6" fmla="*/ 16 w 16"/>
                  <a:gd name="T7" fmla="*/ 5 h 16"/>
                  <a:gd name="T8" fmla="*/ 12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2" y="16"/>
                    </a:moveTo>
                    <a:lnTo>
                      <a:pt x="0" y="11"/>
                    </a:lnTo>
                    <a:lnTo>
                      <a:pt x="7" y="0"/>
                    </a:lnTo>
                    <a:lnTo>
                      <a:pt x="16" y="5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Freeform 311"/>
              <p:cNvSpPr>
                <a:spLocks/>
              </p:cNvSpPr>
              <p:nvPr/>
            </p:nvSpPr>
            <p:spPr bwMode="auto">
              <a:xfrm>
                <a:off x="4698" y="3693"/>
                <a:ext cx="16" cy="17"/>
              </a:xfrm>
              <a:custGeom>
                <a:avLst/>
                <a:gdLst>
                  <a:gd name="T0" fmla="*/ 10 w 16"/>
                  <a:gd name="T1" fmla="*/ 17 h 17"/>
                  <a:gd name="T2" fmla="*/ 0 w 16"/>
                  <a:gd name="T3" fmla="*/ 12 h 17"/>
                  <a:gd name="T4" fmla="*/ 5 w 16"/>
                  <a:gd name="T5" fmla="*/ 0 h 17"/>
                  <a:gd name="T6" fmla="*/ 16 w 16"/>
                  <a:gd name="T7" fmla="*/ 5 h 17"/>
                  <a:gd name="T8" fmla="*/ 10 w 16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0" y="17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Freeform 312"/>
              <p:cNvSpPr>
                <a:spLocks/>
              </p:cNvSpPr>
              <p:nvPr/>
            </p:nvSpPr>
            <p:spPr bwMode="auto">
              <a:xfrm>
                <a:off x="4716" y="3689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9 h 16"/>
                  <a:gd name="T4" fmla="*/ 6 w 16"/>
                  <a:gd name="T5" fmla="*/ 0 h 16"/>
                  <a:gd name="T6" fmla="*/ 16 w 16"/>
                  <a:gd name="T7" fmla="*/ 4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9"/>
                    </a:lnTo>
                    <a:lnTo>
                      <a:pt x="6" y="0"/>
                    </a:lnTo>
                    <a:lnTo>
                      <a:pt x="16" y="4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Freeform 313"/>
              <p:cNvSpPr>
                <a:spLocks/>
              </p:cNvSpPr>
              <p:nvPr/>
            </p:nvSpPr>
            <p:spPr bwMode="auto">
              <a:xfrm>
                <a:off x="4729" y="3695"/>
                <a:ext cx="16" cy="16"/>
              </a:xfrm>
              <a:custGeom>
                <a:avLst/>
                <a:gdLst>
                  <a:gd name="T0" fmla="*/ 10 w 16"/>
                  <a:gd name="T1" fmla="*/ 16 h 16"/>
                  <a:gd name="T2" fmla="*/ 0 w 16"/>
                  <a:gd name="T3" fmla="*/ 10 h 16"/>
                  <a:gd name="T4" fmla="*/ 5 w 16"/>
                  <a:gd name="T5" fmla="*/ 0 h 16"/>
                  <a:gd name="T6" fmla="*/ 16 w 16"/>
                  <a:gd name="T7" fmla="*/ 5 h 16"/>
                  <a:gd name="T8" fmla="*/ 10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0" y="16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16" y="5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Freeform 314"/>
              <p:cNvSpPr>
                <a:spLocks/>
              </p:cNvSpPr>
              <p:nvPr/>
            </p:nvSpPr>
            <p:spPr bwMode="auto">
              <a:xfrm>
                <a:off x="4740" y="3701"/>
                <a:ext cx="17" cy="17"/>
              </a:xfrm>
              <a:custGeom>
                <a:avLst/>
                <a:gdLst>
                  <a:gd name="T0" fmla="*/ 12 w 10"/>
                  <a:gd name="T1" fmla="*/ 17 h 10"/>
                  <a:gd name="T2" fmla="*/ 0 w 10"/>
                  <a:gd name="T3" fmla="*/ 10 h 10"/>
                  <a:gd name="T4" fmla="*/ 7 w 10"/>
                  <a:gd name="T5" fmla="*/ 0 h 10"/>
                  <a:gd name="T6" fmla="*/ 15 w 10"/>
                  <a:gd name="T7" fmla="*/ 3 h 10"/>
                  <a:gd name="T8" fmla="*/ 15 w 10"/>
                  <a:gd name="T9" fmla="*/ 9 h 10"/>
                  <a:gd name="T10" fmla="*/ 12 w 10"/>
                  <a:gd name="T11" fmla="*/ 17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7" y="1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3"/>
                      <a:pt x="10" y="4"/>
                      <a:pt x="9" y="5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Freeform 315"/>
              <p:cNvSpPr>
                <a:spLocks/>
              </p:cNvSpPr>
              <p:nvPr/>
            </p:nvSpPr>
            <p:spPr bwMode="auto">
              <a:xfrm>
                <a:off x="4711" y="3700"/>
                <a:ext cx="15" cy="16"/>
              </a:xfrm>
              <a:custGeom>
                <a:avLst/>
                <a:gdLst>
                  <a:gd name="T0" fmla="*/ 10 w 15"/>
                  <a:gd name="T1" fmla="*/ 16 h 16"/>
                  <a:gd name="T2" fmla="*/ 0 w 15"/>
                  <a:gd name="T3" fmla="*/ 11 h 16"/>
                  <a:gd name="T4" fmla="*/ 5 w 15"/>
                  <a:gd name="T5" fmla="*/ 0 h 16"/>
                  <a:gd name="T6" fmla="*/ 15 w 15"/>
                  <a:gd name="T7" fmla="*/ 6 h 16"/>
                  <a:gd name="T8" fmla="*/ 10 w 15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5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Freeform 316"/>
              <p:cNvSpPr>
                <a:spLocks/>
              </p:cNvSpPr>
              <p:nvPr/>
            </p:nvSpPr>
            <p:spPr bwMode="auto">
              <a:xfrm>
                <a:off x="4722" y="3706"/>
                <a:ext cx="17" cy="17"/>
              </a:xfrm>
              <a:custGeom>
                <a:avLst/>
                <a:gdLst>
                  <a:gd name="T0" fmla="*/ 12 w 17"/>
                  <a:gd name="T1" fmla="*/ 17 h 17"/>
                  <a:gd name="T2" fmla="*/ 0 w 17"/>
                  <a:gd name="T3" fmla="*/ 12 h 17"/>
                  <a:gd name="T4" fmla="*/ 7 w 17"/>
                  <a:gd name="T5" fmla="*/ 0 h 17"/>
                  <a:gd name="T6" fmla="*/ 17 w 17"/>
                  <a:gd name="T7" fmla="*/ 7 h 17"/>
                  <a:gd name="T8" fmla="*/ 12 w 17"/>
                  <a:gd name="T9" fmla="*/ 17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12" y="17"/>
                    </a:moveTo>
                    <a:lnTo>
                      <a:pt x="0" y="12"/>
                    </a:lnTo>
                    <a:lnTo>
                      <a:pt x="7" y="0"/>
                    </a:lnTo>
                    <a:lnTo>
                      <a:pt x="17" y="7"/>
                    </a:lnTo>
                    <a:lnTo>
                      <a:pt x="12" y="17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Freeform 317"/>
              <p:cNvSpPr>
                <a:spLocks/>
              </p:cNvSpPr>
              <p:nvPr/>
            </p:nvSpPr>
            <p:spPr bwMode="auto">
              <a:xfrm>
                <a:off x="4735" y="3713"/>
                <a:ext cx="17" cy="16"/>
              </a:xfrm>
              <a:custGeom>
                <a:avLst/>
                <a:gdLst>
                  <a:gd name="T0" fmla="*/ 10 w 17"/>
                  <a:gd name="T1" fmla="*/ 16 h 16"/>
                  <a:gd name="T2" fmla="*/ 0 w 17"/>
                  <a:gd name="T3" fmla="*/ 11 h 16"/>
                  <a:gd name="T4" fmla="*/ 5 w 17"/>
                  <a:gd name="T5" fmla="*/ 0 h 16"/>
                  <a:gd name="T6" fmla="*/ 17 w 17"/>
                  <a:gd name="T7" fmla="*/ 6 h 16"/>
                  <a:gd name="T8" fmla="*/ 10 w 17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0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7" y="6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Freeform 318"/>
              <p:cNvSpPr>
                <a:spLocks/>
              </p:cNvSpPr>
              <p:nvPr/>
            </p:nvSpPr>
            <p:spPr bwMode="auto">
              <a:xfrm>
                <a:off x="4667" y="3692"/>
                <a:ext cx="17" cy="16"/>
              </a:xfrm>
              <a:custGeom>
                <a:avLst/>
                <a:gdLst>
                  <a:gd name="T0" fmla="*/ 10 w 10"/>
                  <a:gd name="T1" fmla="*/ 16 h 10"/>
                  <a:gd name="T2" fmla="*/ 3 w 10"/>
                  <a:gd name="T3" fmla="*/ 13 h 10"/>
                  <a:gd name="T4" fmla="*/ 2 w 10"/>
                  <a:gd name="T5" fmla="*/ 8 h 10"/>
                  <a:gd name="T6" fmla="*/ 5 w 10"/>
                  <a:gd name="T7" fmla="*/ 0 h 10"/>
                  <a:gd name="T8" fmla="*/ 17 w 10"/>
                  <a:gd name="T9" fmla="*/ 6 h 10"/>
                  <a:gd name="T10" fmla="*/ 10 w 10"/>
                  <a:gd name="T11" fmla="*/ 16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6" y="1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0" y="6"/>
                      <a:pt x="1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Freeform 319"/>
              <p:cNvSpPr>
                <a:spLocks/>
              </p:cNvSpPr>
              <p:nvPr/>
            </p:nvSpPr>
            <p:spPr bwMode="auto">
              <a:xfrm>
                <a:off x="4679" y="369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2 h 16"/>
                  <a:gd name="T4" fmla="*/ 6 w 16"/>
                  <a:gd name="T5" fmla="*/ 0 h 16"/>
                  <a:gd name="T6" fmla="*/ 16 w 16"/>
                  <a:gd name="T7" fmla="*/ 7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2"/>
                    </a:lnTo>
                    <a:lnTo>
                      <a:pt x="6" y="0"/>
                    </a:lnTo>
                    <a:lnTo>
                      <a:pt x="16" y="7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Freeform 320"/>
              <p:cNvSpPr>
                <a:spLocks/>
              </p:cNvSpPr>
              <p:nvPr/>
            </p:nvSpPr>
            <p:spPr bwMode="auto">
              <a:xfrm>
                <a:off x="4692" y="3705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1 h 16"/>
                  <a:gd name="T4" fmla="*/ 5 w 16"/>
                  <a:gd name="T5" fmla="*/ 0 h 16"/>
                  <a:gd name="T6" fmla="*/ 16 w 16"/>
                  <a:gd name="T7" fmla="*/ 6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1"/>
                    </a:lnTo>
                    <a:lnTo>
                      <a:pt x="5" y="0"/>
                    </a:lnTo>
                    <a:lnTo>
                      <a:pt x="16" y="6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Freeform 321"/>
              <p:cNvSpPr>
                <a:spLocks/>
              </p:cNvSpPr>
              <p:nvPr/>
            </p:nvSpPr>
            <p:spPr bwMode="auto">
              <a:xfrm>
                <a:off x="4705" y="3711"/>
                <a:ext cx="16" cy="16"/>
              </a:xfrm>
              <a:custGeom>
                <a:avLst/>
                <a:gdLst>
                  <a:gd name="T0" fmla="*/ 9 w 16"/>
                  <a:gd name="T1" fmla="*/ 16 h 16"/>
                  <a:gd name="T2" fmla="*/ 0 w 16"/>
                  <a:gd name="T3" fmla="*/ 12 h 16"/>
                  <a:gd name="T4" fmla="*/ 5 w 16"/>
                  <a:gd name="T5" fmla="*/ 0 h 16"/>
                  <a:gd name="T6" fmla="*/ 16 w 16"/>
                  <a:gd name="T7" fmla="*/ 7 h 16"/>
                  <a:gd name="T8" fmla="*/ 9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9" y="16"/>
                    </a:moveTo>
                    <a:lnTo>
                      <a:pt x="0" y="12"/>
                    </a:lnTo>
                    <a:lnTo>
                      <a:pt x="5" y="0"/>
                    </a:lnTo>
                    <a:lnTo>
                      <a:pt x="16" y="7"/>
                    </a:lnTo>
                    <a:lnTo>
                      <a:pt x="9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Freeform 322"/>
              <p:cNvSpPr>
                <a:spLocks/>
              </p:cNvSpPr>
              <p:nvPr/>
            </p:nvSpPr>
            <p:spPr bwMode="auto">
              <a:xfrm>
                <a:off x="4716" y="3718"/>
                <a:ext cx="16" cy="16"/>
              </a:xfrm>
              <a:custGeom>
                <a:avLst/>
                <a:gdLst>
                  <a:gd name="T0" fmla="*/ 11 w 16"/>
                  <a:gd name="T1" fmla="*/ 16 h 16"/>
                  <a:gd name="T2" fmla="*/ 0 w 16"/>
                  <a:gd name="T3" fmla="*/ 11 h 16"/>
                  <a:gd name="T4" fmla="*/ 6 w 16"/>
                  <a:gd name="T5" fmla="*/ 0 h 16"/>
                  <a:gd name="T6" fmla="*/ 16 w 16"/>
                  <a:gd name="T7" fmla="*/ 6 h 16"/>
                  <a:gd name="T8" fmla="*/ 11 w 16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1" y="16"/>
                    </a:moveTo>
                    <a:lnTo>
                      <a:pt x="0" y="11"/>
                    </a:lnTo>
                    <a:lnTo>
                      <a:pt x="6" y="0"/>
                    </a:lnTo>
                    <a:lnTo>
                      <a:pt x="16" y="6"/>
                    </a:ln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Freeform 323"/>
              <p:cNvSpPr>
                <a:spLocks/>
              </p:cNvSpPr>
              <p:nvPr/>
            </p:nvSpPr>
            <p:spPr bwMode="auto">
              <a:xfrm>
                <a:off x="4729" y="3724"/>
                <a:ext cx="16" cy="16"/>
              </a:xfrm>
              <a:custGeom>
                <a:avLst/>
                <a:gdLst>
                  <a:gd name="T0" fmla="*/ 6 w 10"/>
                  <a:gd name="T1" fmla="*/ 14 h 10"/>
                  <a:gd name="T2" fmla="*/ 0 w 10"/>
                  <a:gd name="T3" fmla="*/ 11 h 10"/>
                  <a:gd name="T4" fmla="*/ 5 w 10"/>
                  <a:gd name="T5" fmla="*/ 0 h 10"/>
                  <a:gd name="T6" fmla="*/ 16 w 10"/>
                  <a:gd name="T7" fmla="*/ 6 h 10"/>
                  <a:gd name="T8" fmla="*/ 11 w 10"/>
                  <a:gd name="T9" fmla="*/ 13 h 10"/>
                  <a:gd name="T10" fmla="*/ 6 w 10"/>
                  <a:gd name="T11" fmla="*/ 14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9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5" y="10"/>
                      <a:pt x="4" y="9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Freeform 324"/>
              <p:cNvSpPr>
                <a:spLocks/>
              </p:cNvSpPr>
              <p:nvPr/>
            </p:nvSpPr>
            <p:spPr bwMode="auto">
              <a:xfrm>
                <a:off x="4624" y="3645"/>
                <a:ext cx="55" cy="55"/>
              </a:xfrm>
              <a:custGeom>
                <a:avLst/>
                <a:gdLst>
                  <a:gd name="T0" fmla="*/ 49 w 34"/>
                  <a:gd name="T1" fmla="*/ 39 h 34"/>
                  <a:gd name="T2" fmla="*/ 16 w 34"/>
                  <a:gd name="T3" fmla="*/ 49 h 34"/>
                  <a:gd name="T4" fmla="*/ 5 w 34"/>
                  <a:gd name="T5" fmla="*/ 16 h 34"/>
                  <a:gd name="T6" fmla="*/ 39 w 34"/>
                  <a:gd name="T7" fmla="*/ 6 h 34"/>
                  <a:gd name="T8" fmla="*/ 49 w 34"/>
                  <a:gd name="T9" fmla="*/ 39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0" y="24"/>
                    </a:moveTo>
                    <a:cubicBezTo>
                      <a:pt x="26" y="31"/>
                      <a:pt x="17" y="34"/>
                      <a:pt x="10" y="30"/>
                    </a:cubicBezTo>
                    <a:cubicBezTo>
                      <a:pt x="2" y="26"/>
                      <a:pt x="0" y="17"/>
                      <a:pt x="3" y="10"/>
                    </a:cubicBezTo>
                    <a:cubicBezTo>
                      <a:pt x="7" y="3"/>
                      <a:pt x="16" y="0"/>
                      <a:pt x="24" y="4"/>
                    </a:cubicBezTo>
                    <a:cubicBezTo>
                      <a:pt x="31" y="8"/>
                      <a:pt x="34" y="17"/>
                      <a:pt x="30" y="24"/>
                    </a:cubicBezTo>
                    <a:close/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Freeform 325"/>
              <p:cNvSpPr>
                <a:spLocks/>
              </p:cNvSpPr>
              <p:nvPr/>
            </p:nvSpPr>
            <p:spPr bwMode="auto">
              <a:xfrm>
                <a:off x="4640" y="3651"/>
                <a:ext cx="39" cy="49"/>
              </a:xfrm>
              <a:custGeom>
                <a:avLst/>
                <a:gdLst>
                  <a:gd name="T0" fmla="*/ 23 w 24"/>
                  <a:gd name="T1" fmla="*/ 0 h 30"/>
                  <a:gd name="T2" fmla="*/ 23 w 24"/>
                  <a:gd name="T3" fmla="*/ 0 h 30"/>
                  <a:gd name="T4" fmla="*/ 0 w 24"/>
                  <a:gd name="T5" fmla="*/ 42 h 30"/>
                  <a:gd name="T6" fmla="*/ 0 w 24"/>
                  <a:gd name="T7" fmla="*/ 42 h 30"/>
                  <a:gd name="T8" fmla="*/ 33 w 24"/>
                  <a:gd name="T9" fmla="*/ 33 h 30"/>
                  <a:gd name="T10" fmla="*/ 23 w 24"/>
                  <a:gd name="T11" fmla="*/ 0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0"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30"/>
                      <a:pt x="16" y="27"/>
                      <a:pt x="20" y="20"/>
                    </a:cubicBezTo>
                    <a:cubicBezTo>
                      <a:pt x="24" y="13"/>
                      <a:pt x="21" y="4"/>
                      <a:pt x="14" y="0"/>
                    </a:cubicBezTo>
                    <a:close/>
                  </a:path>
                </a:pathLst>
              </a:cu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Oval 326"/>
              <p:cNvSpPr>
                <a:spLocks noChangeArrowheads="1"/>
              </p:cNvSpPr>
              <p:nvPr/>
            </p:nvSpPr>
            <p:spPr bwMode="auto">
              <a:xfrm>
                <a:off x="4188" y="226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1" name="Oval 327"/>
              <p:cNvSpPr>
                <a:spLocks noChangeArrowheads="1"/>
              </p:cNvSpPr>
              <p:nvPr/>
            </p:nvSpPr>
            <p:spPr bwMode="auto">
              <a:xfrm>
                <a:off x="4159" y="2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2" name="Oval 328"/>
              <p:cNvSpPr>
                <a:spLocks noChangeArrowheads="1"/>
              </p:cNvSpPr>
              <p:nvPr/>
            </p:nvSpPr>
            <p:spPr bwMode="auto">
              <a:xfrm>
                <a:off x="4053" y="2284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3" name="Oval 329"/>
              <p:cNvSpPr>
                <a:spLocks noChangeArrowheads="1"/>
              </p:cNvSpPr>
              <p:nvPr/>
            </p:nvSpPr>
            <p:spPr bwMode="auto">
              <a:xfrm>
                <a:off x="3972" y="23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4" name="Oval 330"/>
              <p:cNvSpPr>
                <a:spLocks noChangeArrowheads="1"/>
              </p:cNvSpPr>
              <p:nvPr/>
            </p:nvSpPr>
            <p:spPr bwMode="auto">
              <a:xfrm>
                <a:off x="3933" y="2441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5" name="Oval 331"/>
              <p:cNvSpPr>
                <a:spLocks noChangeArrowheads="1"/>
              </p:cNvSpPr>
              <p:nvPr/>
            </p:nvSpPr>
            <p:spPr bwMode="auto">
              <a:xfrm>
                <a:off x="3916" y="2519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6" name="Oval 332"/>
              <p:cNvSpPr>
                <a:spLocks noChangeArrowheads="1"/>
              </p:cNvSpPr>
              <p:nvPr/>
            </p:nvSpPr>
            <p:spPr bwMode="auto">
              <a:xfrm>
                <a:off x="3823" y="24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7" name="Oval 333"/>
              <p:cNvSpPr>
                <a:spLocks noChangeArrowheads="1"/>
              </p:cNvSpPr>
              <p:nvPr/>
            </p:nvSpPr>
            <p:spPr bwMode="auto">
              <a:xfrm>
                <a:off x="3833" y="262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8" name="Oval 334"/>
              <p:cNvSpPr>
                <a:spLocks noChangeArrowheads="1"/>
              </p:cNvSpPr>
              <p:nvPr/>
            </p:nvSpPr>
            <p:spPr bwMode="auto">
              <a:xfrm>
                <a:off x="3733" y="2569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9" name="Oval 335"/>
              <p:cNvSpPr>
                <a:spLocks noChangeArrowheads="1"/>
              </p:cNvSpPr>
              <p:nvPr/>
            </p:nvSpPr>
            <p:spPr bwMode="auto">
              <a:xfrm>
                <a:off x="3572" y="2650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0" name="Oval 336"/>
              <p:cNvSpPr>
                <a:spLocks noChangeArrowheads="1"/>
              </p:cNvSpPr>
              <p:nvPr/>
            </p:nvSpPr>
            <p:spPr bwMode="auto">
              <a:xfrm>
                <a:off x="3702" y="278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1" name="Oval 337"/>
              <p:cNvSpPr>
                <a:spLocks noChangeArrowheads="1"/>
              </p:cNvSpPr>
              <p:nvPr/>
            </p:nvSpPr>
            <p:spPr bwMode="auto">
              <a:xfrm>
                <a:off x="3715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2" name="Oval 338"/>
              <p:cNvSpPr>
                <a:spLocks noChangeArrowheads="1"/>
              </p:cNvSpPr>
              <p:nvPr/>
            </p:nvSpPr>
            <p:spPr bwMode="auto">
              <a:xfrm>
                <a:off x="3564" y="290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3" name="Oval 339"/>
              <p:cNvSpPr>
                <a:spLocks noChangeArrowheads="1"/>
              </p:cNvSpPr>
              <p:nvPr/>
            </p:nvSpPr>
            <p:spPr bwMode="auto">
              <a:xfrm>
                <a:off x="3391" y="30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4" name="Oval 340"/>
              <p:cNvSpPr>
                <a:spLocks noChangeArrowheads="1"/>
              </p:cNvSpPr>
              <p:nvPr/>
            </p:nvSpPr>
            <p:spPr bwMode="auto">
              <a:xfrm>
                <a:off x="3467" y="310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5" name="Oval 341"/>
              <p:cNvSpPr>
                <a:spLocks noChangeArrowheads="1"/>
              </p:cNvSpPr>
              <p:nvPr/>
            </p:nvSpPr>
            <p:spPr bwMode="auto">
              <a:xfrm>
                <a:off x="3391" y="327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6" name="Oval 342"/>
              <p:cNvSpPr>
                <a:spLocks noChangeArrowheads="1"/>
              </p:cNvSpPr>
              <p:nvPr/>
            </p:nvSpPr>
            <p:spPr bwMode="auto">
              <a:xfrm>
                <a:off x="3550" y="316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7" name="Oval 343"/>
              <p:cNvSpPr>
                <a:spLocks noChangeArrowheads="1"/>
              </p:cNvSpPr>
              <p:nvPr/>
            </p:nvSpPr>
            <p:spPr bwMode="auto">
              <a:xfrm>
                <a:off x="3601" y="3018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8" name="Oval 344"/>
              <p:cNvSpPr>
                <a:spLocks noChangeArrowheads="1"/>
              </p:cNvSpPr>
              <p:nvPr/>
            </p:nvSpPr>
            <p:spPr bwMode="auto">
              <a:xfrm>
                <a:off x="3689" y="30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9" name="Oval 345"/>
              <p:cNvSpPr>
                <a:spLocks noChangeArrowheads="1"/>
              </p:cNvSpPr>
              <p:nvPr/>
            </p:nvSpPr>
            <p:spPr bwMode="auto">
              <a:xfrm>
                <a:off x="3775" y="3199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0" name="Oval 346"/>
              <p:cNvSpPr>
                <a:spLocks noChangeArrowheads="1"/>
              </p:cNvSpPr>
              <p:nvPr/>
            </p:nvSpPr>
            <p:spPr bwMode="auto">
              <a:xfrm>
                <a:off x="3760" y="335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1" name="Oval 347"/>
              <p:cNvSpPr>
                <a:spLocks noChangeArrowheads="1"/>
              </p:cNvSpPr>
              <p:nvPr/>
            </p:nvSpPr>
            <p:spPr bwMode="auto">
              <a:xfrm>
                <a:off x="3713" y="3425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2" name="Oval 348"/>
              <p:cNvSpPr>
                <a:spLocks noChangeArrowheads="1"/>
              </p:cNvSpPr>
              <p:nvPr/>
            </p:nvSpPr>
            <p:spPr bwMode="auto">
              <a:xfrm>
                <a:off x="3535" y="332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3" name="Oval 349"/>
              <p:cNvSpPr>
                <a:spLocks noChangeArrowheads="1"/>
              </p:cNvSpPr>
              <p:nvPr/>
            </p:nvSpPr>
            <p:spPr bwMode="auto">
              <a:xfrm>
                <a:off x="3481" y="326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4" name="Oval 350"/>
              <p:cNvSpPr>
                <a:spLocks noChangeArrowheads="1"/>
              </p:cNvSpPr>
              <p:nvPr/>
            </p:nvSpPr>
            <p:spPr bwMode="auto">
              <a:xfrm>
                <a:off x="3481" y="348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5" name="Oval 351"/>
              <p:cNvSpPr>
                <a:spLocks noChangeArrowheads="1"/>
              </p:cNvSpPr>
              <p:nvPr/>
            </p:nvSpPr>
            <p:spPr bwMode="auto">
              <a:xfrm>
                <a:off x="3614" y="3481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6" name="Oval 352"/>
              <p:cNvSpPr>
                <a:spLocks noChangeArrowheads="1"/>
              </p:cNvSpPr>
              <p:nvPr/>
            </p:nvSpPr>
            <p:spPr bwMode="auto">
              <a:xfrm>
                <a:off x="3669" y="362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7" name="Oval 353"/>
              <p:cNvSpPr>
                <a:spLocks noChangeArrowheads="1"/>
              </p:cNvSpPr>
              <p:nvPr/>
            </p:nvSpPr>
            <p:spPr bwMode="auto">
              <a:xfrm>
                <a:off x="3759" y="351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8" name="Oval 354"/>
              <p:cNvSpPr>
                <a:spLocks noChangeArrowheads="1"/>
              </p:cNvSpPr>
              <p:nvPr/>
            </p:nvSpPr>
            <p:spPr bwMode="auto">
              <a:xfrm>
                <a:off x="387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9" name="Oval 355"/>
              <p:cNvSpPr>
                <a:spLocks noChangeArrowheads="1"/>
              </p:cNvSpPr>
              <p:nvPr/>
            </p:nvSpPr>
            <p:spPr bwMode="auto">
              <a:xfrm>
                <a:off x="3948" y="346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0" name="Oval 356"/>
              <p:cNvSpPr>
                <a:spLocks noChangeArrowheads="1"/>
              </p:cNvSpPr>
              <p:nvPr/>
            </p:nvSpPr>
            <p:spPr bwMode="auto">
              <a:xfrm>
                <a:off x="3874" y="352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1" name="Oval 357"/>
              <p:cNvSpPr>
                <a:spLocks noChangeArrowheads="1"/>
              </p:cNvSpPr>
              <p:nvPr/>
            </p:nvSpPr>
            <p:spPr bwMode="auto">
              <a:xfrm>
                <a:off x="3818" y="3671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2" name="Oval 358"/>
              <p:cNvSpPr>
                <a:spLocks noChangeArrowheads="1"/>
              </p:cNvSpPr>
              <p:nvPr/>
            </p:nvSpPr>
            <p:spPr bwMode="auto">
              <a:xfrm>
                <a:off x="4006" y="3719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3" name="Oval 359"/>
              <p:cNvSpPr>
                <a:spLocks noChangeArrowheads="1"/>
              </p:cNvSpPr>
              <p:nvPr/>
            </p:nvSpPr>
            <p:spPr bwMode="auto">
              <a:xfrm>
                <a:off x="4173" y="3726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" name="Oval 360"/>
              <p:cNvSpPr>
                <a:spLocks noChangeArrowheads="1"/>
              </p:cNvSpPr>
              <p:nvPr/>
            </p:nvSpPr>
            <p:spPr bwMode="auto">
              <a:xfrm>
                <a:off x="4173" y="35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5" name="Oval 361"/>
              <p:cNvSpPr>
                <a:spLocks noChangeArrowheads="1"/>
              </p:cNvSpPr>
              <p:nvPr/>
            </p:nvSpPr>
            <p:spPr bwMode="auto">
              <a:xfrm>
                <a:off x="4086" y="3565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6" name="Oval 362"/>
              <p:cNvSpPr>
                <a:spLocks noChangeArrowheads="1"/>
              </p:cNvSpPr>
              <p:nvPr/>
            </p:nvSpPr>
            <p:spPr bwMode="auto">
              <a:xfrm>
                <a:off x="4100" y="3773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7" name="Oval 363"/>
              <p:cNvSpPr>
                <a:spLocks noChangeArrowheads="1"/>
              </p:cNvSpPr>
              <p:nvPr/>
            </p:nvSpPr>
            <p:spPr bwMode="auto">
              <a:xfrm>
                <a:off x="4317" y="3829"/>
                <a:ext cx="30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8" name="Oval 364"/>
              <p:cNvSpPr>
                <a:spLocks noChangeArrowheads="1"/>
              </p:cNvSpPr>
              <p:nvPr/>
            </p:nvSpPr>
            <p:spPr bwMode="auto">
              <a:xfrm>
                <a:off x="4476" y="380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9" name="Oval 365"/>
              <p:cNvSpPr>
                <a:spLocks noChangeArrowheads="1"/>
              </p:cNvSpPr>
              <p:nvPr/>
            </p:nvSpPr>
            <p:spPr bwMode="auto">
              <a:xfrm>
                <a:off x="4619" y="3800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0" name="Oval 366"/>
              <p:cNvSpPr>
                <a:spLocks noChangeArrowheads="1"/>
              </p:cNvSpPr>
              <p:nvPr/>
            </p:nvSpPr>
            <p:spPr bwMode="auto">
              <a:xfrm>
                <a:off x="4528" y="371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1" name="Oval 367"/>
              <p:cNvSpPr>
                <a:spLocks noChangeArrowheads="1"/>
              </p:cNvSpPr>
              <p:nvPr/>
            </p:nvSpPr>
            <p:spPr bwMode="auto">
              <a:xfrm>
                <a:off x="4332" y="371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2" name="Oval 368"/>
              <p:cNvSpPr>
                <a:spLocks noChangeArrowheads="1"/>
              </p:cNvSpPr>
              <p:nvPr/>
            </p:nvSpPr>
            <p:spPr bwMode="auto">
              <a:xfrm>
                <a:off x="4288" y="3632"/>
                <a:ext cx="29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3" name="Oval 369"/>
              <p:cNvSpPr>
                <a:spLocks noChangeArrowheads="1"/>
              </p:cNvSpPr>
              <p:nvPr/>
            </p:nvSpPr>
            <p:spPr bwMode="auto">
              <a:xfrm>
                <a:off x="4462" y="3633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4" name="Oval 370"/>
              <p:cNvSpPr>
                <a:spLocks noChangeArrowheads="1"/>
              </p:cNvSpPr>
              <p:nvPr/>
            </p:nvSpPr>
            <p:spPr bwMode="auto">
              <a:xfrm>
                <a:off x="4633" y="3522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5" name="Oval 371"/>
              <p:cNvSpPr>
                <a:spLocks noChangeArrowheads="1"/>
              </p:cNvSpPr>
              <p:nvPr/>
            </p:nvSpPr>
            <p:spPr bwMode="auto">
              <a:xfrm>
                <a:off x="4698" y="35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6" name="Oval 372"/>
              <p:cNvSpPr>
                <a:spLocks noChangeArrowheads="1"/>
              </p:cNvSpPr>
              <p:nvPr/>
            </p:nvSpPr>
            <p:spPr bwMode="auto">
              <a:xfrm>
                <a:off x="4829" y="3672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7" name="Oval 373"/>
              <p:cNvSpPr>
                <a:spLocks noChangeArrowheads="1"/>
              </p:cNvSpPr>
              <p:nvPr/>
            </p:nvSpPr>
            <p:spPr bwMode="auto">
              <a:xfrm>
                <a:off x="4972" y="36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8" name="Oval 374"/>
              <p:cNvSpPr>
                <a:spLocks noChangeArrowheads="1"/>
              </p:cNvSpPr>
              <p:nvPr/>
            </p:nvSpPr>
            <p:spPr bwMode="auto">
              <a:xfrm>
                <a:off x="4980" y="344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9" name="Oval 375"/>
              <p:cNvSpPr>
                <a:spLocks noChangeArrowheads="1"/>
              </p:cNvSpPr>
              <p:nvPr/>
            </p:nvSpPr>
            <p:spPr bwMode="auto">
              <a:xfrm>
                <a:off x="4859" y="3572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0" name="Oval 376"/>
              <p:cNvSpPr>
                <a:spLocks noChangeArrowheads="1"/>
              </p:cNvSpPr>
              <p:nvPr/>
            </p:nvSpPr>
            <p:spPr bwMode="auto">
              <a:xfrm>
                <a:off x="4844" y="340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1" name="Oval 377"/>
              <p:cNvSpPr>
                <a:spLocks noChangeArrowheads="1"/>
              </p:cNvSpPr>
              <p:nvPr/>
            </p:nvSpPr>
            <p:spPr bwMode="auto">
              <a:xfrm>
                <a:off x="4745" y="3484"/>
                <a:ext cx="28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2" name="Oval 378"/>
              <p:cNvSpPr>
                <a:spLocks noChangeArrowheads="1"/>
              </p:cNvSpPr>
              <p:nvPr/>
            </p:nvSpPr>
            <p:spPr bwMode="auto">
              <a:xfrm>
                <a:off x="4901" y="324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3" name="Oval 379"/>
              <p:cNvSpPr>
                <a:spLocks noChangeArrowheads="1"/>
              </p:cNvSpPr>
              <p:nvPr/>
            </p:nvSpPr>
            <p:spPr bwMode="auto">
              <a:xfrm>
                <a:off x="5029" y="3248"/>
                <a:ext cx="29" cy="28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4" name="Oval 380"/>
              <p:cNvSpPr>
                <a:spLocks noChangeArrowheads="1"/>
              </p:cNvSpPr>
              <p:nvPr/>
            </p:nvSpPr>
            <p:spPr bwMode="auto">
              <a:xfrm>
                <a:off x="5189" y="333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5" name="Oval 381"/>
              <p:cNvSpPr>
                <a:spLocks noChangeArrowheads="1"/>
              </p:cNvSpPr>
              <p:nvPr/>
            </p:nvSpPr>
            <p:spPr bwMode="auto">
              <a:xfrm>
                <a:off x="5257" y="3186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6" name="Oval 382"/>
              <p:cNvSpPr>
                <a:spLocks noChangeArrowheads="1"/>
              </p:cNvSpPr>
              <p:nvPr/>
            </p:nvSpPr>
            <p:spPr bwMode="auto">
              <a:xfrm>
                <a:off x="5160" y="3209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7" name="Oval 383"/>
              <p:cNvSpPr>
                <a:spLocks noChangeArrowheads="1"/>
              </p:cNvSpPr>
              <p:nvPr/>
            </p:nvSpPr>
            <p:spPr bwMode="auto">
              <a:xfrm>
                <a:off x="5204" y="307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8" name="Oval 384"/>
              <p:cNvSpPr>
                <a:spLocks noChangeArrowheads="1"/>
              </p:cNvSpPr>
              <p:nvPr/>
            </p:nvSpPr>
            <p:spPr bwMode="auto">
              <a:xfrm>
                <a:off x="5059" y="3067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9" name="Oval 385"/>
              <p:cNvSpPr>
                <a:spLocks noChangeArrowheads="1"/>
              </p:cNvSpPr>
              <p:nvPr/>
            </p:nvSpPr>
            <p:spPr bwMode="auto">
              <a:xfrm>
                <a:off x="4969" y="3127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0" name="Oval 386"/>
              <p:cNvSpPr>
                <a:spLocks noChangeArrowheads="1"/>
              </p:cNvSpPr>
              <p:nvPr/>
            </p:nvSpPr>
            <p:spPr bwMode="auto">
              <a:xfrm>
                <a:off x="4988" y="294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1" name="Oval 387"/>
              <p:cNvSpPr>
                <a:spLocks noChangeArrowheads="1"/>
              </p:cNvSpPr>
              <p:nvPr/>
            </p:nvSpPr>
            <p:spPr bwMode="auto">
              <a:xfrm>
                <a:off x="5175" y="287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2" name="Oval 388"/>
              <p:cNvSpPr>
                <a:spLocks noChangeArrowheads="1"/>
              </p:cNvSpPr>
              <p:nvPr/>
            </p:nvSpPr>
            <p:spPr bwMode="auto">
              <a:xfrm>
                <a:off x="5257" y="2922"/>
                <a:ext cx="29" cy="30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3" name="Oval 389"/>
              <p:cNvSpPr>
                <a:spLocks noChangeArrowheads="1"/>
              </p:cNvSpPr>
              <p:nvPr/>
            </p:nvSpPr>
            <p:spPr bwMode="auto">
              <a:xfrm>
                <a:off x="5218" y="2744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4" name="Oval 390"/>
              <p:cNvSpPr>
                <a:spLocks noChangeArrowheads="1"/>
              </p:cNvSpPr>
              <p:nvPr/>
            </p:nvSpPr>
            <p:spPr bwMode="auto">
              <a:xfrm>
                <a:off x="5124" y="275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" name="Oval 391"/>
              <p:cNvSpPr>
                <a:spLocks noChangeArrowheads="1"/>
              </p:cNvSpPr>
              <p:nvPr/>
            </p:nvSpPr>
            <p:spPr bwMode="auto">
              <a:xfrm>
                <a:off x="4993" y="274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6" name="Oval 392"/>
              <p:cNvSpPr>
                <a:spLocks noChangeArrowheads="1"/>
              </p:cNvSpPr>
              <p:nvPr/>
            </p:nvSpPr>
            <p:spPr bwMode="auto">
              <a:xfrm>
                <a:off x="4972" y="2825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7" name="Oval 393"/>
              <p:cNvSpPr>
                <a:spLocks noChangeArrowheads="1"/>
              </p:cNvSpPr>
              <p:nvPr/>
            </p:nvSpPr>
            <p:spPr bwMode="auto">
              <a:xfrm>
                <a:off x="4910" y="2654"/>
                <a:ext cx="30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8" name="Oval 394"/>
              <p:cNvSpPr>
                <a:spLocks noChangeArrowheads="1"/>
              </p:cNvSpPr>
              <p:nvPr/>
            </p:nvSpPr>
            <p:spPr bwMode="auto">
              <a:xfrm>
                <a:off x="5121" y="2654"/>
                <a:ext cx="28" cy="27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9" name="Oval 395"/>
              <p:cNvSpPr>
                <a:spLocks noChangeArrowheads="1"/>
              </p:cNvSpPr>
              <p:nvPr/>
            </p:nvSpPr>
            <p:spPr bwMode="auto">
              <a:xfrm>
                <a:off x="5123" y="2456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0" name="Oval 396"/>
              <p:cNvSpPr>
                <a:spLocks noChangeArrowheads="1"/>
              </p:cNvSpPr>
              <p:nvPr/>
            </p:nvSpPr>
            <p:spPr bwMode="auto">
              <a:xfrm>
                <a:off x="5001" y="238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1" name="Oval 397"/>
              <p:cNvSpPr>
                <a:spLocks noChangeArrowheads="1"/>
              </p:cNvSpPr>
              <p:nvPr/>
            </p:nvSpPr>
            <p:spPr bwMode="auto">
              <a:xfrm>
                <a:off x="4910" y="2506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2" name="Oval 398"/>
              <p:cNvSpPr>
                <a:spLocks noChangeArrowheads="1"/>
              </p:cNvSpPr>
              <p:nvPr/>
            </p:nvSpPr>
            <p:spPr bwMode="auto">
              <a:xfrm>
                <a:off x="4834" y="2398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3" name="Oval 399"/>
              <p:cNvSpPr>
                <a:spLocks noChangeArrowheads="1"/>
              </p:cNvSpPr>
              <p:nvPr/>
            </p:nvSpPr>
            <p:spPr bwMode="auto">
              <a:xfrm>
                <a:off x="4805" y="249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4" name="Oval 400"/>
              <p:cNvSpPr>
                <a:spLocks noChangeArrowheads="1"/>
              </p:cNvSpPr>
              <p:nvPr/>
            </p:nvSpPr>
            <p:spPr bwMode="auto">
              <a:xfrm>
                <a:off x="4701" y="2427"/>
                <a:ext cx="28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5" name="Oval 401"/>
              <p:cNvSpPr>
                <a:spLocks noChangeArrowheads="1"/>
              </p:cNvSpPr>
              <p:nvPr/>
            </p:nvSpPr>
            <p:spPr bwMode="auto">
              <a:xfrm>
                <a:off x="4748" y="2315"/>
                <a:ext cx="30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6" name="Oval 402"/>
              <p:cNvSpPr>
                <a:spLocks noChangeArrowheads="1"/>
              </p:cNvSpPr>
              <p:nvPr/>
            </p:nvSpPr>
            <p:spPr bwMode="auto">
              <a:xfrm>
                <a:off x="4778" y="2221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7" name="Oval 403"/>
              <p:cNvSpPr>
                <a:spLocks noChangeArrowheads="1"/>
              </p:cNvSpPr>
              <p:nvPr/>
            </p:nvSpPr>
            <p:spPr bwMode="auto">
              <a:xfrm>
                <a:off x="4886" y="2330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8" name="Oval 404"/>
              <p:cNvSpPr>
                <a:spLocks noChangeArrowheads="1"/>
              </p:cNvSpPr>
              <p:nvPr/>
            </p:nvSpPr>
            <p:spPr bwMode="auto">
              <a:xfrm>
                <a:off x="4687" y="2233"/>
                <a:ext cx="27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9" name="Oval 405"/>
              <p:cNvSpPr>
                <a:spLocks noChangeArrowheads="1"/>
              </p:cNvSpPr>
              <p:nvPr/>
            </p:nvSpPr>
            <p:spPr bwMode="auto">
              <a:xfrm>
                <a:off x="4546" y="2163"/>
                <a:ext cx="29" cy="29"/>
              </a:xfrm>
              <a:prstGeom prst="ellipse">
                <a:avLst/>
              </a:prstGeom>
              <a:solidFill>
                <a:srgbClr val="275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430" name="组合 429"/>
          <p:cNvGrpSpPr>
            <a:grpSpLocks/>
          </p:cNvGrpSpPr>
          <p:nvPr/>
        </p:nvGrpSpPr>
        <p:grpSpPr bwMode="auto">
          <a:xfrm>
            <a:off x="4749576" y="2615687"/>
            <a:ext cx="3237479" cy="3030305"/>
            <a:chOff x="6037263" y="-95250"/>
            <a:chExt cx="5881688" cy="5503863"/>
          </a:xfrm>
        </p:grpSpPr>
        <p:sp>
          <p:nvSpPr>
            <p:cNvPr id="431" name="Freeform 932"/>
            <p:cNvSpPr>
              <a:spLocks/>
            </p:cNvSpPr>
            <p:nvPr/>
          </p:nvSpPr>
          <p:spPr bwMode="auto">
            <a:xfrm>
              <a:off x="10409238" y="1741488"/>
              <a:ext cx="950913" cy="1077913"/>
            </a:xfrm>
            <a:custGeom>
              <a:avLst/>
              <a:gdLst>
                <a:gd name="T0" fmla="*/ 623919 w 253"/>
                <a:gd name="T1" fmla="*/ 0 h 287"/>
                <a:gd name="T2" fmla="*/ 229272 w 253"/>
                <a:gd name="T3" fmla="*/ 405626 h 287"/>
                <a:gd name="T4" fmla="*/ 7517 w 253"/>
                <a:gd name="T5" fmla="*/ 1036599 h 287"/>
                <a:gd name="T6" fmla="*/ 48861 w 253"/>
                <a:gd name="T7" fmla="*/ 1059134 h 287"/>
                <a:gd name="T8" fmla="*/ 642712 w 253"/>
                <a:gd name="T9" fmla="*/ 600927 h 287"/>
                <a:gd name="T10" fmla="*/ 623919 w 253"/>
                <a:gd name="T11" fmla="*/ 0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" h="287">
                  <a:moveTo>
                    <a:pt x="166" y="0"/>
                  </a:moveTo>
                  <a:cubicBezTo>
                    <a:pt x="166" y="0"/>
                    <a:pt x="115" y="14"/>
                    <a:pt x="61" y="108"/>
                  </a:cubicBezTo>
                  <a:cubicBezTo>
                    <a:pt x="39" y="148"/>
                    <a:pt x="13" y="237"/>
                    <a:pt x="2" y="276"/>
                  </a:cubicBezTo>
                  <a:cubicBezTo>
                    <a:pt x="0" y="283"/>
                    <a:pt x="8" y="287"/>
                    <a:pt x="13" y="282"/>
                  </a:cubicBezTo>
                  <a:cubicBezTo>
                    <a:pt x="47" y="244"/>
                    <a:pt x="126" y="153"/>
                    <a:pt x="171" y="160"/>
                  </a:cubicBezTo>
                  <a:cubicBezTo>
                    <a:pt x="253" y="174"/>
                    <a:pt x="166" y="0"/>
                    <a:pt x="166" y="0"/>
                  </a:cubicBezTo>
                  <a:close/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2" name="Freeform 933"/>
            <p:cNvSpPr>
              <a:spLocks/>
            </p:cNvSpPr>
            <p:nvPr/>
          </p:nvSpPr>
          <p:spPr bwMode="auto">
            <a:xfrm>
              <a:off x="11055350" y="1873250"/>
              <a:ext cx="766763" cy="1231900"/>
            </a:xfrm>
            <a:custGeom>
              <a:avLst/>
              <a:gdLst>
                <a:gd name="T0" fmla="*/ 575072 w 204"/>
                <a:gd name="T1" fmla="*/ 0 h 328"/>
                <a:gd name="T2" fmla="*/ 755487 w 204"/>
                <a:gd name="T3" fmla="*/ 540834 h 328"/>
                <a:gd name="T4" fmla="*/ 684073 w 204"/>
                <a:gd name="T5" fmla="*/ 1205609 h 328"/>
                <a:gd name="T6" fmla="*/ 635211 w 204"/>
                <a:gd name="T7" fmla="*/ 1209365 h 328"/>
                <a:gd name="T8" fmla="*/ 296933 w 204"/>
                <a:gd name="T9" fmla="*/ 537078 h 328"/>
                <a:gd name="T10" fmla="*/ 575072 w 204"/>
                <a:gd name="T11" fmla="*/ 0 h 3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4" h="328">
                  <a:moveTo>
                    <a:pt x="153" y="0"/>
                  </a:moveTo>
                  <a:cubicBezTo>
                    <a:pt x="153" y="0"/>
                    <a:pt x="193" y="35"/>
                    <a:pt x="201" y="144"/>
                  </a:cubicBezTo>
                  <a:cubicBezTo>
                    <a:pt x="204" y="190"/>
                    <a:pt x="189" y="281"/>
                    <a:pt x="182" y="321"/>
                  </a:cubicBezTo>
                  <a:cubicBezTo>
                    <a:pt x="181" y="328"/>
                    <a:pt x="171" y="328"/>
                    <a:pt x="169" y="322"/>
                  </a:cubicBezTo>
                  <a:cubicBezTo>
                    <a:pt x="155" y="273"/>
                    <a:pt x="123" y="156"/>
                    <a:pt x="79" y="143"/>
                  </a:cubicBezTo>
                  <a:cubicBezTo>
                    <a:pt x="0" y="121"/>
                    <a:pt x="153" y="0"/>
                    <a:pt x="153" y="0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3" name="Freeform 934"/>
            <p:cNvSpPr>
              <a:spLocks/>
            </p:cNvSpPr>
            <p:nvPr/>
          </p:nvSpPr>
          <p:spPr bwMode="auto">
            <a:xfrm>
              <a:off x="10829925" y="2162175"/>
              <a:ext cx="800100" cy="401638"/>
            </a:xfrm>
            <a:custGeom>
              <a:avLst/>
              <a:gdLst>
                <a:gd name="T0" fmla="*/ 4763 w 504"/>
                <a:gd name="T1" fmla="*/ 0 h 253"/>
                <a:gd name="T2" fmla="*/ 0 w 504"/>
                <a:gd name="T3" fmla="*/ 26988 h 253"/>
                <a:gd name="T4" fmla="*/ 15875 w 504"/>
                <a:gd name="T5" fmla="*/ 128588 h 253"/>
                <a:gd name="T6" fmla="*/ 4763 w 504"/>
                <a:gd name="T7" fmla="*/ 173038 h 253"/>
                <a:gd name="T8" fmla="*/ 71438 w 504"/>
                <a:gd name="T9" fmla="*/ 228600 h 253"/>
                <a:gd name="T10" fmla="*/ 60325 w 504"/>
                <a:gd name="T11" fmla="*/ 269875 h 253"/>
                <a:gd name="T12" fmla="*/ 338138 w 504"/>
                <a:gd name="T13" fmla="*/ 371475 h 253"/>
                <a:gd name="T14" fmla="*/ 627063 w 504"/>
                <a:gd name="T15" fmla="*/ 401638 h 253"/>
                <a:gd name="T16" fmla="*/ 639763 w 504"/>
                <a:gd name="T17" fmla="*/ 357188 h 253"/>
                <a:gd name="T18" fmla="*/ 722313 w 504"/>
                <a:gd name="T19" fmla="*/ 334963 h 253"/>
                <a:gd name="T20" fmla="*/ 733425 w 504"/>
                <a:gd name="T21" fmla="*/ 293688 h 253"/>
                <a:gd name="T22" fmla="*/ 788988 w 504"/>
                <a:gd name="T23" fmla="*/ 206375 h 253"/>
                <a:gd name="T24" fmla="*/ 800100 w 504"/>
                <a:gd name="T25" fmla="*/ 180975 h 253"/>
                <a:gd name="T26" fmla="*/ 414338 w 504"/>
                <a:gd name="T27" fmla="*/ 38100 h 253"/>
                <a:gd name="T28" fmla="*/ 4763 w 504"/>
                <a:gd name="T29" fmla="*/ 0 h 2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4" h="253">
                  <a:moveTo>
                    <a:pt x="3" y="0"/>
                  </a:moveTo>
                  <a:lnTo>
                    <a:pt x="0" y="17"/>
                  </a:lnTo>
                  <a:lnTo>
                    <a:pt x="10" y="81"/>
                  </a:lnTo>
                  <a:lnTo>
                    <a:pt x="3" y="109"/>
                  </a:lnTo>
                  <a:lnTo>
                    <a:pt x="45" y="144"/>
                  </a:lnTo>
                  <a:lnTo>
                    <a:pt x="38" y="170"/>
                  </a:lnTo>
                  <a:lnTo>
                    <a:pt x="213" y="234"/>
                  </a:lnTo>
                  <a:lnTo>
                    <a:pt x="395" y="253"/>
                  </a:lnTo>
                  <a:lnTo>
                    <a:pt x="403" y="225"/>
                  </a:lnTo>
                  <a:lnTo>
                    <a:pt x="455" y="211"/>
                  </a:lnTo>
                  <a:lnTo>
                    <a:pt x="462" y="185"/>
                  </a:lnTo>
                  <a:lnTo>
                    <a:pt x="497" y="130"/>
                  </a:lnTo>
                  <a:lnTo>
                    <a:pt x="504" y="114"/>
                  </a:lnTo>
                  <a:lnTo>
                    <a:pt x="261" y="2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4" name="Freeform 935"/>
            <p:cNvSpPr>
              <a:spLocks/>
            </p:cNvSpPr>
            <p:nvPr/>
          </p:nvSpPr>
          <p:spPr bwMode="auto">
            <a:xfrm>
              <a:off x="10829925" y="2162175"/>
              <a:ext cx="800100" cy="401638"/>
            </a:xfrm>
            <a:custGeom>
              <a:avLst/>
              <a:gdLst>
                <a:gd name="T0" fmla="*/ 4763 w 504"/>
                <a:gd name="T1" fmla="*/ 0 h 253"/>
                <a:gd name="T2" fmla="*/ 0 w 504"/>
                <a:gd name="T3" fmla="*/ 26988 h 253"/>
                <a:gd name="T4" fmla="*/ 15875 w 504"/>
                <a:gd name="T5" fmla="*/ 128588 h 253"/>
                <a:gd name="T6" fmla="*/ 4763 w 504"/>
                <a:gd name="T7" fmla="*/ 173038 h 253"/>
                <a:gd name="T8" fmla="*/ 71438 w 504"/>
                <a:gd name="T9" fmla="*/ 228600 h 253"/>
                <a:gd name="T10" fmla="*/ 60325 w 504"/>
                <a:gd name="T11" fmla="*/ 269875 h 253"/>
                <a:gd name="T12" fmla="*/ 338138 w 504"/>
                <a:gd name="T13" fmla="*/ 371475 h 253"/>
                <a:gd name="T14" fmla="*/ 627063 w 504"/>
                <a:gd name="T15" fmla="*/ 401638 h 253"/>
                <a:gd name="T16" fmla="*/ 639763 w 504"/>
                <a:gd name="T17" fmla="*/ 357188 h 253"/>
                <a:gd name="T18" fmla="*/ 722313 w 504"/>
                <a:gd name="T19" fmla="*/ 334963 h 253"/>
                <a:gd name="T20" fmla="*/ 733425 w 504"/>
                <a:gd name="T21" fmla="*/ 293688 h 253"/>
                <a:gd name="T22" fmla="*/ 788988 w 504"/>
                <a:gd name="T23" fmla="*/ 206375 h 253"/>
                <a:gd name="T24" fmla="*/ 800100 w 504"/>
                <a:gd name="T25" fmla="*/ 180975 h 253"/>
                <a:gd name="T26" fmla="*/ 414338 w 504"/>
                <a:gd name="T27" fmla="*/ 38100 h 253"/>
                <a:gd name="T28" fmla="*/ 4763 w 504"/>
                <a:gd name="T29" fmla="*/ 0 h 2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4" h="253">
                  <a:moveTo>
                    <a:pt x="3" y="0"/>
                  </a:moveTo>
                  <a:lnTo>
                    <a:pt x="0" y="17"/>
                  </a:lnTo>
                  <a:lnTo>
                    <a:pt x="10" y="81"/>
                  </a:lnTo>
                  <a:lnTo>
                    <a:pt x="3" y="109"/>
                  </a:lnTo>
                  <a:lnTo>
                    <a:pt x="45" y="144"/>
                  </a:lnTo>
                  <a:lnTo>
                    <a:pt x="38" y="170"/>
                  </a:lnTo>
                  <a:lnTo>
                    <a:pt x="213" y="234"/>
                  </a:lnTo>
                  <a:lnTo>
                    <a:pt x="395" y="253"/>
                  </a:lnTo>
                  <a:lnTo>
                    <a:pt x="403" y="225"/>
                  </a:lnTo>
                  <a:lnTo>
                    <a:pt x="455" y="211"/>
                  </a:lnTo>
                  <a:lnTo>
                    <a:pt x="462" y="185"/>
                  </a:lnTo>
                  <a:lnTo>
                    <a:pt x="497" y="130"/>
                  </a:lnTo>
                  <a:lnTo>
                    <a:pt x="504" y="114"/>
                  </a:lnTo>
                  <a:lnTo>
                    <a:pt x="261" y="24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5" name="Freeform 936"/>
            <p:cNvSpPr>
              <a:spLocks/>
            </p:cNvSpPr>
            <p:nvPr/>
          </p:nvSpPr>
          <p:spPr bwMode="auto">
            <a:xfrm>
              <a:off x="10834688" y="182563"/>
              <a:ext cx="1084263" cy="2160588"/>
            </a:xfrm>
            <a:custGeom>
              <a:avLst/>
              <a:gdLst>
                <a:gd name="T0" fmla="*/ 795376 w 289"/>
                <a:gd name="T1" fmla="*/ 2160588 h 575"/>
                <a:gd name="T2" fmla="*/ 900426 w 289"/>
                <a:gd name="T3" fmla="*/ 1792349 h 575"/>
                <a:gd name="T4" fmla="*/ 855405 w 289"/>
                <a:gd name="T5" fmla="*/ 52606 h 575"/>
                <a:gd name="T6" fmla="*/ 63780 w 289"/>
                <a:gd name="T7" fmla="*/ 1604471 h 575"/>
                <a:gd name="T8" fmla="*/ 0 w 289"/>
                <a:gd name="T9" fmla="*/ 1980226 h 575"/>
                <a:gd name="T10" fmla="*/ 795376 w 289"/>
                <a:gd name="T11" fmla="*/ 2160588 h 5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9" h="575">
                  <a:moveTo>
                    <a:pt x="212" y="575"/>
                  </a:moveTo>
                  <a:cubicBezTo>
                    <a:pt x="223" y="544"/>
                    <a:pt x="232" y="512"/>
                    <a:pt x="240" y="477"/>
                  </a:cubicBezTo>
                  <a:cubicBezTo>
                    <a:pt x="280" y="300"/>
                    <a:pt x="289" y="28"/>
                    <a:pt x="228" y="14"/>
                  </a:cubicBezTo>
                  <a:cubicBezTo>
                    <a:pt x="166" y="0"/>
                    <a:pt x="57" y="249"/>
                    <a:pt x="17" y="427"/>
                  </a:cubicBezTo>
                  <a:cubicBezTo>
                    <a:pt x="9" y="461"/>
                    <a:pt x="3" y="495"/>
                    <a:pt x="0" y="527"/>
                  </a:cubicBezTo>
                  <a:cubicBezTo>
                    <a:pt x="212" y="575"/>
                    <a:pt x="212" y="575"/>
                    <a:pt x="212" y="575"/>
                  </a:cubicBezTo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6" name="Freeform 937"/>
            <p:cNvSpPr>
              <a:spLocks/>
            </p:cNvSpPr>
            <p:nvPr/>
          </p:nvSpPr>
          <p:spPr bwMode="auto">
            <a:xfrm>
              <a:off x="10834688" y="2335213"/>
              <a:ext cx="717550" cy="209550"/>
            </a:xfrm>
            <a:custGeom>
              <a:avLst/>
              <a:gdLst>
                <a:gd name="T0" fmla="*/ 695009 w 191"/>
                <a:gd name="T1" fmla="*/ 209550 h 56"/>
                <a:gd name="T2" fmla="*/ 717550 w 191"/>
                <a:gd name="T3" fmla="*/ 160904 h 56"/>
                <a:gd name="T4" fmla="*/ 0 w 191"/>
                <a:gd name="T5" fmla="*/ 0 h 56"/>
                <a:gd name="T6" fmla="*/ 0 w 191"/>
                <a:gd name="T7" fmla="*/ 52388 h 56"/>
                <a:gd name="T8" fmla="*/ 695009 w 191"/>
                <a:gd name="T9" fmla="*/ 20955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56">
                  <a:moveTo>
                    <a:pt x="185" y="56"/>
                  </a:moveTo>
                  <a:cubicBezTo>
                    <a:pt x="187" y="52"/>
                    <a:pt x="189" y="48"/>
                    <a:pt x="191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85" y="56"/>
                    <a:pt x="185" y="56"/>
                    <a:pt x="185" y="56"/>
                  </a:cubicBezTo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7" name="Freeform 938"/>
            <p:cNvSpPr>
              <a:spLocks/>
            </p:cNvSpPr>
            <p:nvPr/>
          </p:nvSpPr>
          <p:spPr bwMode="auto">
            <a:xfrm>
              <a:off x="10890250" y="2432050"/>
              <a:ext cx="566738" cy="222250"/>
            </a:xfrm>
            <a:custGeom>
              <a:avLst/>
              <a:gdLst>
                <a:gd name="T0" fmla="*/ 502933 w 151"/>
                <a:gd name="T1" fmla="*/ 222250 h 59"/>
                <a:gd name="T2" fmla="*/ 566738 w 151"/>
                <a:gd name="T3" fmla="*/ 131843 h 59"/>
                <a:gd name="T4" fmla="*/ 0 w 151"/>
                <a:gd name="T5" fmla="*/ 0 h 59"/>
                <a:gd name="T6" fmla="*/ 22519 w 151"/>
                <a:gd name="T7" fmla="*/ 109242 h 59"/>
                <a:gd name="T8" fmla="*/ 502933 w 151"/>
                <a:gd name="T9" fmla="*/ 22225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59">
                  <a:moveTo>
                    <a:pt x="134" y="59"/>
                  </a:moveTo>
                  <a:cubicBezTo>
                    <a:pt x="140" y="51"/>
                    <a:pt x="146" y="43"/>
                    <a:pt x="151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3" y="20"/>
                    <a:pt x="6" y="29"/>
                  </a:cubicBezTo>
                  <a:cubicBezTo>
                    <a:pt x="134" y="59"/>
                    <a:pt x="134" y="59"/>
                    <a:pt x="134" y="59"/>
                  </a:cubicBezTo>
                </a:path>
              </a:pathLst>
            </a:custGeom>
            <a:solidFill>
              <a:srgbClr val="4D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8" name="Freeform 939"/>
            <p:cNvSpPr>
              <a:spLocks/>
            </p:cNvSpPr>
            <p:nvPr/>
          </p:nvSpPr>
          <p:spPr bwMode="auto">
            <a:xfrm>
              <a:off x="10823575" y="2189163"/>
              <a:ext cx="795338" cy="288925"/>
            </a:xfrm>
            <a:custGeom>
              <a:avLst/>
              <a:gdLst>
                <a:gd name="T0" fmla="*/ 754070 w 212"/>
                <a:gd name="T1" fmla="*/ 288925 h 77"/>
                <a:gd name="T2" fmla="*/ 795338 w 212"/>
                <a:gd name="T3" fmla="*/ 180109 h 77"/>
                <a:gd name="T4" fmla="*/ 7503 w 212"/>
                <a:gd name="T5" fmla="*/ 0 h 77"/>
                <a:gd name="T6" fmla="*/ 0 w 212"/>
                <a:gd name="T7" fmla="*/ 116320 h 77"/>
                <a:gd name="T8" fmla="*/ 754070 w 212"/>
                <a:gd name="T9" fmla="*/ 288925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2" h="77">
                  <a:moveTo>
                    <a:pt x="201" y="77"/>
                  </a:moveTo>
                  <a:cubicBezTo>
                    <a:pt x="205" y="67"/>
                    <a:pt x="209" y="58"/>
                    <a:pt x="212" y="4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1"/>
                    <a:pt x="0" y="21"/>
                    <a:pt x="0" y="31"/>
                  </a:cubicBezTo>
                  <a:cubicBezTo>
                    <a:pt x="201" y="77"/>
                    <a:pt x="201" y="77"/>
                    <a:pt x="201" y="77"/>
                  </a:cubicBezTo>
                </a:path>
              </a:pathLst>
            </a:custGeom>
            <a:solidFill>
              <a:srgbClr val="3A7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9" name="Freeform 940"/>
            <p:cNvSpPr>
              <a:spLocks/>
            </p:cNvSpPr>
            <p:nvPr/>
          </p:nvSpPr>
          <p:spPr bwMode="auto">
            <a:xfrm>
              <a:off x="11637963" y="-95250"/>
              <a:ext cx="131763" cy="344488"/>
            </a:xfrm>
            <a:custGeom>
              <a:avLst/>
              <a:gdLst>
                <a:gd name="T0" fmla="*/ 101646 w 35"/>
                <a:gd name="T1" fmla="*/ 344488 h 92"/>
                <a:gd name="T2" fmla="*/ 127998 w 35"/>
                <a:gd name="T3" fmla="*/ 0 h 92"/>
                <a:gd name="T4" fmla="*/ 0 w 35"/>
                <a:gd name="T5" fmla="*/ 318277 h 92"/>
                <a:gd name="T6" fmla="*/ 101646 w 35"/>
                <a:gd name="T7" fmla="*/ 344488 h 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" h="92">
                  <a:moveTo>
                    <a:pt x="27" y="92"/>
                  </a:moveTo>
                  <a:cubicBezTo>
                    <a:pt x="34" y="37"/>
                    <a:pt x="35" y="1"/>
                    <a:pt x="34" y="0"/>
                  </a:cubicBezTo>
                  <a:cubicBezTo>
                    <a:pt x="32" y="0"/>
                    <a:pt x="17" y="33"/>
                    <a:pt x="0" y="85"/>
                  </a:cubicBezTo>
                  <a:cubicBezTo>
                    <a:pt x="27" y="92"/>
                    <a:pt x="27" y="92"/>
                    <a:pt x="27" y="92"/>
                  </a:cubicBezTo>
                </a:path>
              </a:pathLst>
            </a:custGeom>
            <a:solidFill>
              <a:srgbClr val="942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0" name="Freeform 941"/>
            <p:cNvSpPr>
              <a:spLocks/>
            </p:cNvSpPr>
            <p:nvPr/>
          </p:nvSpPr>
          <p:spPr bwMode="auto">
            <a:xfrm>
              <a:off x="11374438" y="65088"/>
              <a:ext cx="474663" cy="560388"/>
            </a:xfrm>
            <a:custGeom>
              <a:avLst/>
              <a:gdLst>
                <a:gd name="T0" fmla="*/ 474663 w 126"/>
                <a:gd name="T1" fmla="*/ 560388 h 149"/>
                <a:gd name="T2" fmla="*/ 350347 w 126"/>
                <a:gd name="T3" fmla="*/ 3761 h 149"/>
                <a:gd name="T4" fmla="*/ 0 w 126"/>
                <a:gd name="T5" fmla="*/ 451319 h 149"/>
                <a:gd name="T6" fmla="*/ 474663 w 126"/>
                <a:gd name="T7" fmla="*/ 560388 h 1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6" h="149">
                  <a:moveTo>
                    <a:pt x="126" y="149"/>
                  </a:moveTo>
                  <a:cubicBezTo>
                    <a:pt x="121" y="63"/>
                    <a:pt x="101" y="3"/>
                    <a:pt x="93" y="1"/>
                  </a:cubicBezTo>
                  <a:cubicBezTo>
                    <a:pt x="86" y="0"/>
                    <a:pt x="43" y="45"/>
                    <a:pt x="0" y="120"/>
                  </a:cubicBezTo>
                  <a:cubicBezTo>
                    <a:pt x="126" y="149"/>
                    <a:pt x="126" y="149"/>
                    <a:pt x="126" y="149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1" name="Freeform 942"/>
            <p:cNvSpPr>
              <a:spLocks/>
            </p:cNvSpPr>
            <p:nvPr/>
          </p:nvSpPr>
          <p:spPr bwMode="auto">
            <a:xfrm>
              <a:off x="11277600" y="836613"/>
              <a:ext cx="446088" cy="446088"/>
            </a:xfrm>
            <a:custGeom>
              <a:avLst/>
              <a:gdLst>
                <a:gd name="T0" fmla="*/ 423596 w 119"/>
                <a:gd name="T1" fmla="*/ 266153 h 119"/>
                <a:gd name="T2" fmla="*/ 179935 w 119"/>
                <a:gd name="T3" fmla="*/ 419848 h 119"/>
                <a:gd name="T4" fmla="*/ 26240 w 119"/>
                <a:gd name="T5" fmla="*/ 176186 h 119"/>
                <a:gd name="T6" fmla="*/ 269902 w 119"/>
                <a:gd name="T7" fmla="*/ 26240 h 119"/>
                <a:gd name="T8" fmla="*/ 423596 w 119"/>
                <a:gd name="T9" fmla="*/ 266153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" h="119">
                  <a:moveTo>
                    <a:pt x="113" y="71"/>
                  </a:moveTo>
                  <a:cubicBezTo>
                    <a:pt x="106" y="100"/>
                    <a:pt x="77" y="119"/>
                    <a:pt x="48" y="112"/>
                  </a:cubicBezTo>
                  <a:cubicBezTo>
                    <a:pt x="19" y="105"/>
                    <a:pt x="0" y="76"/>
                    <a:pt x="7" y="47"/>
                  </a:cubicBezTo>
                  <a:cubicBezTo>
                    <a:pt x="14" y="18"/>
                    <a:pt x="43" y="0"/>
                    <a:pt x="72" y="7"/>
                  </a:cubicBezTo>
                  <a:cubicBezTo>
                    <a:pt x="101" y="13"/>
                    <a:pt x="119" y="42"/>
                    <a:pt x="113" y="71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2" name="Freeform 943"/>
            <p:cNvSpPr>
              <a:spLocks/>
            </p:cNvSpPr>
            <p:nvPr/>
          </p:nvSpPr>
          <p:spPr bwMode="auto">
            <a:xfrm>
              <a:off x="11318875" y="877888"/>
              <a:ext cx="363538" cy="363538"/>
            </a:xfrm>
            <a:custGeom>
              <a:avLst/>
              <a:gdLst>
                <a:gd name="T0" fmla="*/ 56217 w 97"/>
                <a:gd name="T1" fmla="*/ 82452 h 97"/>
                <a:gd name="T2" fmla="*/ 281086 w 97"/>
                <a:gd name="T3" fmla="*/ 56217 h 97"/>
                <a:gd name="T4" fmla="*/ 307321 w 97"/>
                <a:gd name="T5" fmla="*/ 281086 h 97"/>
                <a:gd name="T6" fmla="*/ 82452 w 97"/>
                <a:gd name="T7" fmla="*/ 307321 h 97"/>
                <a:gd name="T8" fmla="*/ 56217 w 97"/>
                <a:gd name="T9" fmla="*/ 82452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7" h="97">
                  <a:moveTo>
                    <a:pt x="15" y="22"/>
                  </a:moveTo>
                  <a:cubicBezTo>
                    <a:pt x="30" y="3"/>
                    <a:pt x="57" y="0"/>
                    <a:pt x="75" y="15"/>
                  </a:cubicBezTo>
                  <a:cubicBezTo>
                    <a:pt x="94" y="29"/>
                    <a:pt x="97" y="56"/>
                    <a:pt x="82" y="75"/>
                  </a:cubicBezTo>
                  <a:cubicBezTo>
                    <a:pt x="68" y="93"/>
                    <a:pt x="41" y="97"/>
                    <a:pt x="22" y="82"/>
                  </a:cubicBezTo>
                  <a:cubicBezTo>
                    <a:pt x="4" y="67"/>
                    <a:pt x="0" y="40"/>
                    <a:pt x="15" y="22"/>
                  </a:cubicBezTo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3" name="Freeform 944"/>
            <p:cNvSpPr>
              <a:spLocks noEditPoints="1"/>
            </p:cNvSpPr>
            <p:nvPr/>
          </p:nvSpPr>
          <p:spPr bwMode="auto">
            <a:xfrm>
              <a:off x="11341100" y="895350"/>
              <a:ext cx="222250" cy="260350"/>
            </a:xfrm>
            <a:custGeom>
              <a:avLst/>
              <a:gdLst>
                <a:gd name="T0" fmla="*/ 199648 w 59"/>
                <a:gd name="T1" fmla="*/ 7546 h 69"/>
                <a:gd name="T2" fmla="*/ 222250 w 59"/>
                <a:gd name="T3" fmla="*/ 15093 h 69"/>
                <a:gd name="T4" fmla="*/ 30136 w 59"/>
                <a:gd name="T5" fmla="*/ 260350 h 69"/>
                <a:gd name="T6" fmla="*/ 18835 w 59"/>
                <a:gd name="T7" fmla="*/ 237711 h 69"/>
                <a:gd name="T8" fmla="*/ 199648 w 59"/>
                <a:gd name="T9" fmla="*/ 7546 h 69"/>
                <a:gd name="T10" fmla="*/ 11301 w 59"/>
                <a:gd name="T11" fmla="*/ 222618 h 69"/>
                <a:gd name="T12" fmla="*/ 184581 w 59"/>
                <a:gd name="T13" fmla="*/ 3773 h 69"/>
                <a:gd name="T14" fmla="*/ 135610 w 59"/>
                <a:gd name="T15" fmla="*/ 3773 h 69"/>
                <a:gd name="T16" fmla="*/ 0 w 59"/>
                <a:gd name="T17" fmla="*/ 173567 h 69"/>
                <a:gd name="T18" fmla="*/ 11301 w 59"/>
                <a:gd name="T19" fmla="*/ 222618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69">
                  <a:moveTo>
                    <a:pt x="53" y="2"/>
                  </a:moveTo>
                  <a:cubicBezTo>
                    <a:pt x="55" y="2"/>
                    <a:pt x="57" y="3"/>
                    <a:pt x="59" y="4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7"/>
                    <a:pt x="6" y="65"/>
                    <a:pt x="5" y="63"/>
                  </a:cubicBezTo>
                  <a:cubicBezTo>
                    <a:pt x="53" y="2"/>
                    <a:pt x="53" y="2"/>
                    <a:pt x="53" y="2"/>
                  </a:cubicBezTo>
                  <a:moveTo>
                    <a:pt x="3" y="5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4" y="0"/>
                    <a:pt x="40" y="0"/>
                    <a:pt x="3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1"/>
                    <a:pt x="1" y="55"/>
                    <a:pt x="3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4" name="Freeform 945"/>
            <p:cNvSpPr>
              <a:spLocks/>
            </p:cNvSpPr>
            <p:nvPr/>
          </p:nvSpPr>
          <p:spPr bwMode="auto">
            <a:xfrm>
              <a:off x="11041063" y="1914525"/>
              <a:ext cx="379413" cy="1066800"/>
            </a:xfrm>
            <a:custGeom>
              <a:avLst/>
              <a:gdLst>
                <a:gd name="T0" fmla="*/ 26296 w 101"/>
                <a:gd name="T1" fmla="*/ 1063044 h 284"/>
                <a:gd name="T2" fmla="*/ 60105 w 101"/>
                <a:gd name="T3" fmla="*/ 1040506 h 284"/>
                <a:gd name="T4" fmla="*/ 353117 w 101"/>
                <a:gd name="T5" fmla="*/ 176548 h 284"/>
                <a:gd name="T6" fmla="*/ 262960 w 101"/>
                <a:gd name="T7" fmla="*/ 15025 h 284"/>
                <a:gd name="T8" fmla="*/ 112697 w 101"/>
                <a:gd name="T9" fmla="*/ 120203 h 284"/>
                <a:gd name="T10" fmla="*/ 3757 w 101"/>
                <a:gd name="T11" fmla="*/ 1029237 h 284"/>
                <a:gd name="T12" fmla="*/ 26296 w 101"/>
                <a:gd name="T13" fmla="*/ 1063044 h 2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1" h="284">
                  <a:moveTo>
                    <a:pt x="7" y="283"/>
                  </a:moveTo>
                  <a:cubicBezTo>
                    <a:pt x="11" y="284"/>
                    <a:pt x="15" y="281"/>
                    <a:pt x="16" y="27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101" y="28"/>
                    <a:pt x="89" y="8"/>
                    <a:pt x="70" y="4"/>
                  </a:cubicBezTo>
                  <a:cubicBezTo>
                    <a:pt x="51" y="0"/>
                    <a:pt x="32" y="13"/>
                    <a:pt x="30" y="32"/>
                  </a:cubicBezTo>
                  <a:cubicBezTo>
                    <a:pt x="1" y="274"/>
                    <a:pt x="1" y="274"/>
                    <a:pt x="1" y="274"/>
                  </a:cubicBezTo>
                  <a:cubicBezTo>
                    <a:pt x="0" y="278"/>
                    <a:pt x="3" y="282"/>
                    <a:pt x="7" y="283"/>
                  </a:cubicBezTo>
                </a:path>
              </a:pathLst>
            </a:custGeom>
            <a:solidFill>
              <a:srgbClr val="D3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5" name="Freeform 946"/>
            <p:cNvSpPr>
              <a:spLocks/>
            </p:cNvSpPr>
            <p:nvPr/>
          </p:nvSpPr>
          <p:spPr bwMode="auto">
            <a:xfrm>
              <a:off x="11483975" y="2022475"/>
              <a:ext cx="327025" cy="1079500"/>
            </a:xfrm>
            <a:custGeom>
              <a:avLst/>
              <a:gdLst>
                <a:gd name="T0" fmla="*/ 240570 w 87"/>
                <a:gd name="T1" fmla="*/ 0 h 287"/>
                <a:gd name="T2" fmla="*/ 146597 w 87"/>
                <a:gd name="T3" fmla="*/ 319713 h 287"/>
                <a:gd name="T4" fmla="*/ 146597 w 87"/>
                <a:gd name="T5" fmla="*/ 319713 h 287"/>
                <a:gd name="T6" fmla="*/ 135321 w 87"/>
                <a:gd name="T7" fmla="*/ 346042 h 287"/>
                <a:gd name="T8" fmla="*/ 93973 w 87"/>
                <a:gd name="T9" fmla="*/ 455120 h 287"/>
                <a:gd name="T10" fmla="*/ 93973 w 87"/>
                <a:gd name="T11" fmla="*/ 455120 h 287"/>
                <a:gd name="T12" fmla="*/ 75178 w 87"/>
                <a:gd name="T13" fmla="*/ 447598 h 287"/>
                <a:gd name="T14" fmla="*/ 67660 w 87"/>
                <a:gd name="T15" fmla="*/ 473927 h 287"/>
                <a:gd name="T16" fmla="*/ 45107 w 87"/>
                <a:gd name="T17" fmla="*/ 522824 h 287"/>
                <a:gd name="T18" fmla="*/ 45107 w 87"/>
                <a:gd name="T19" fmla="*/ 522824 h 287"/>
                <a:gd name="T20" fmla="*/ 0 w 87"/>
                <a:gd name="T21" fmla="*/ 511540 h 287"/>
                <a:gd name="T22" fmla="*/ 206740 w 87"/>
                <a:gd name="T23" fmla="*/ 1060693 h 287"/>
                <a:gd name="T24" fmla="*/ 229293 w 87"/>
                <a:gd name="T25" fmla="*/ 1079500 h 287"/>
                <a:gd name="T26" fmla="*/ 255606 w 87"/>
                <a:gd name="T27" fmla="*/ 1056932 h 287"/>
                <a:gd name="T28" fmla="*/ 327025 w 87"/>
                <a:gd name="T29" fmla="*/ 443836 h 287"/>
                <a:gd name="T30" fmla="*/ 327025 w 87"/>
                <a:gd name="T31" fmla="*/ 391178 h 287"/>
                <a:gd name="T32" fmla="*/ 240570 w 87"/>
                <a:gd name="T33" fmla="*/ 0 h 2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7" h="287">
                  <a:moveTo>
                    <a:pt x="64" y="0"/>
                  </a:moveTo>
                  <a:cubicBezTo>
                    <a:pt x="57" y="30"/>
                    <a:pt x="48" y="58"/>
                    <a:pt x="39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3" y="102"/>
                    <a:pt x="29" y="11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6" y="131"/>
                    <a:pt x="14" y="135"/>
                    <a:pt x="12" y="139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6" y="178"/>
                    <a:pt x="45" y="247"/>
                    <a:pt x="55" y="282"/>
                  </a:cubicBezTo>
                  <a:cubicBezTo>
                    <a:pt x="56" y="285"/>
                    <a:pt x="59" y="287"/>
                    <a:pt x="61" y="287"/>
                  </a:cubicBezTo>
                  <a:cubicBezTo>
                    <a:pt x="64" y="287"/>
                    <a:pt x="67" y="285"/>
                    <a:pt x="68" y="281"/>
                  </a:cubicBezTo>
                  <a:cubicBezTo>
                    <a:pt x="74" y="245"/>
                    <a:pt x="87" y="167"/>
                    <a:pt x="87" y="118"/>
                  </a:cubicBezTo>
                  <a:cubicBezTo>
                    <a:pt x="87" y="113"/>
                    <a:pt x="87" y="108"/>
                    <a:pt x="87" y="104"/>
                  </a:cubicBezTo>
                  <a:cubicBezTo>
                    <a:pt x="83" y="56"/>
                    <a:pt x="73" y="23"/>
                    <a:pt x="64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6" name="Freeform 947"/>
            <p:cNvSpPr>
              <a:spLocks/>
            </p:cNvSpPr>
            <p:nvPr/>
          </p:nvSpPr>
          <p:spPr bwMode="auto">
            <a:xfrm>
              <a:off x="11322050" y="2274888"/>
              <a:ext cx="307975" cy="93663"/>
            </a:xfrm>
            <a:custGeom>
              <a:avLst/>
              <a:gdLst>
                <a:gd name="T0" fmla="*/ 11113 w 194"/>
                <a:gd name="T1" fmla="*/ 0 h 59"/>
                <a:gd name="T2" fmla="*/ 0 w 194"/>
                <a:gd name="T3" fmla="*/ 26988 h 59"/>
                <a:gd name="T4" fmla="*/ 296863 w 194"/>
                <a:gd name="T5" fmla="*/ 93663 h 59"/>
                <a:gd name="T6" fmla="*/ 296863 w 194"/>
                <a:gd name="T7" fmla="*/ 93663 h 59"/>
                <a:gd name="T8" fmla="*/ 307975 w 194"/>
                <a:gd name="T9" fmla="*/ 68263 h 59"/>
                <a:gd name="T10" fmla="*/ 11113 w 194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59">
                  <a:moveTo>
                    <a:pt x="7" y="0"/>
                  </a:moveTo>
                  <a:lnTo>
                    <a:pt x="0" y="17"/>
                  </a:lnTo>
                  <a:lnTo>
                    <a:pt x="187" y="59"/>
                  </a:lnTo>
                  <a:lnTo>
                    <a:pt x="194" y="4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7" name="Freeform 948"/>
            <p:cNvSpPr>
              <a:spLocks/>
            </p:cNvSpPr>
            <p:nvPr/>
          </p:nvSpPr>
          <p:spPr bwMode="auto">
            <a:xfrm>
              <a:off x="11322050" y="2274888"/>
              <a:ext cx="307975" cy="93663"/>
            </a:xfrm>
            <a:custGeom>
              <a:avLst/>
              <a:gdLst>
                <a:gd name="T0" fmla="*/ 11113 w 194"/>
                <a:gd name="T1" fmla="*/ 0 h 59"/>
                <a:gd name="T2" fmla="*/ 0 w 194"/>
                <a:gd name="T3" fmla="*/ 26988 h 59"/>
                <a:gd name="T4" fmla="*/ 296863 w 194"/>
                <a:gd name="T5" fmla="*/ 93663 h 59"/>
                <a:gd name="T6" fmla="*/ 296863 w 194"/>
                <a:gd name="T7" fmla="*/ 93663 h 59"/>
                <a:gd name="T8" fmla="*/ 307975 w 194"/>
                <a:gd name="T9" fmla="*/ 68263 h 59"/>
                <a:gd name="T10" fmla="*/ 11113 w 194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4" h="59">
                  <a:moveTo>
                    <a:pt x="7" y="0"/>
                  </a:moveTo>
                  <a:lnTo>
                    <a:pt x="0" y="17"/>
                  </a:lnTo>
                  <a:lnTo>
                    <a:pt x="187" y="59"/>
                  </a:lnTo>
                  <a:lnTo>
                    <a:pt x="194" y="43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8" name="Freeform 949"/>
            <p:cNvSpPr>
              <a:spLocks/>
            </p:cNvSpPr>
            <p:nvPr/>
          </p:nvSpPr>
          <p:spPr bwMode="auto">
            <a:xfrm>
              <a:off x="11333163" y="2274888"/>
              <a:ext cx="296863" cy="68263"/>
            </a:xfrm>
            <a:custGeom>
              <a:avLst/>
              <a:gdLst>
                <a:gd name="T0" fmla="*/ 0 w 187"/>
                <a:gd name="T1" fmla="*/ 0 h 43"/>
                <a:gd name="T2" fmla="*/ 0 w 187"/>
                <a:gd name="T3" fmla="*/ 0 h 43"/>
                <a:gd name="T4" fmla="*/ 296863 w 187"/>
                <a:gd name="T5" fmla="*/ 68263 h 43"/>
                <a:gd name="T6" fmla="*/ 0 w 187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" h="43">
                  <a:moveTo>
                    <a:pt x="0" y="0"/>
                  </a:moveTo>
                  <a:lnTo>
                    <a:pt x="0" y="0"/>
                  </a:lnTo>
                  <a:lnTo>
                    <a:pt x="187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9" name="Freeform 950"/>
            <p:cNvSpPr>
              <a:spLocks/>
            </p:cNvSpPr>
            <p:nvPr/>
          </p:nvSpPr>
          <p:spPr bwMode="auto">
            <a:xfrm>
              <a:off x="11333163" y="2274888"/>
              <a:ext cx="296863" cy="68263"/>
            </a:xfrm>
            <a:custGeom>
              <a:avLst/>
              <a:gdLst>
                <a:gd name="T0" fmla="*/ 0 w 187"/>
                <a:gd name="T1" fmla="*/ 0 h 43"/>
                <a:gd name="T2" fmla="*/ 0 w 187"/>
                <a:gd name="T3" fmla="*/ 0 h 43"/>
                <a:gd name="T4" fmla="*/ 296863 w 187"/>
                <a:gd name="T5" fmla="*/ 68263 h 43"/>
                <a:gd name="T6" fmla="*/ 0 w 187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" h="43">
                  <a:moveTo>
                    <a:pt x="0" y="0"/>
                  </a:moveTo>
                  <a:lnTo>
                    <a:pt x="0" y="0"/>
                  </a:lnTo>
                  <a:lnTo>
                    <a:pt x="187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0" name="Freeform 951"/>
            <p:cNvSpPr>
              <a:spLocks/>
            </p:cNvSpPr>
            <p:nvPr/>
          </p:nvSpPr>
          <p:spPr bwMode="auto">
            <a:xfrm>
              <a:off x="11322050" y="2274888"/>
              <a:ext cx="11113" cy="26988"/>
            </a:xfrm>
            <a:custGeom>
              <a:avLst/>
              <a:gdLst>
                <a:gd name="T0" fmla="*/ 11113 w 7"/>
                <a:gd name="T1" fmla="*/ 0 h 17"/>
                <a:gd name="T2" fmla="*/ 0 w 7"/>
                <a:gd name="T3" fmla="*/ 26988 h 17"/>
                <a:gd name="T4" fmla="*/ 0 w 7"/>
                <a:gd name="T5" fmla="*/ 26988 h 17"/>
                <a:gd name="T6" fmla="*/ 11113 w 7"/>
                <a:gd name="T7" fmla="*/ 0 h 17"/>
                <a:gd name="T8" fmla="*/ 11113 w 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lnTo>
                    <a:pt x="0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1" name="Freeform 952"/>
            <p:cNvSpPr>
              <a:spLocks/>
            </p:cNvSpPr>
            <p:nvPr/>
          </p:nvSpPr>
          <p:spPr bwMode="auto">
            <a:xfrm>
              <a:off x="11322050" y="2274888"/>
              <a:ext cx="11113" cy="26988"/>
            </a:xfrm>
            <a:custGeom>
              <a:avLst/>
              <a:gdLst>
                <a:gd name="T0" fmla="*/ 11113 w 7"/>
                <a:gd name="T1" fmla="*/ 0 h 17"/>
                <a:gd name="T2" fmla="*/ 0 w 7"/>
                <a:gd name="T3" fmla="*/ 26988 h 17"/>
                <a:gd name="T4" fmla="*/ 0 w 7"/>
                <a:gd name="T5" fmla="*/ 26988 h 17"/>
                <a:gd name="T6" fmla="*/ 11113 w 7"/>
                <a:gd name="T7" fmla="*/ 0 h 17"/>
                <a:gd name="T8" fmla="*/ 11113 w 7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7">
                  <a:moveTo>
                    <a:pt x="7" y="0"/>
                  </a:moveTo>
                  <a:lnTo>
                    <a:pt x="0" y="17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2" name="Freeform 953"/>
            <p:cNvSpPr>
              <a:spLocks/>
            </p:cNvSpPr>
            <p:nvPr/>
          </p:nvSpPr>
          <p:spPr bwMode="auto">
            <a:xfrm>
              <a:off x="11277600" y="2409825"/>
              <a:ext cx="280988" cy="87313"/>
            </a:xfrm>
            <a:custGeom>
              <a:avLst/>
              <a:gdLst>
                <a:gd name="T0" fmla="*/ 11113 w 177"/>
                <a:gd name="T1" fmla="*/ 0 h 55"/>
                <a:gd name="T2" fmla="*/ 0 w 177"/>
                <a:gd name="T3" fmla="*/ 26988 h 55"/>
                <a:gd name="T4" fmla="*/ 274638 w 177"/>
                <a:gd name="T5" fmla="*/ 87313 h 55"/>
                <a:gd name="T6" fmla="*/ 274638 w 177"/>
                <a:gd name="T7" fmla="*/ 87313 h 55"/>
                <a:gd name="T8" fmla="*/ 280988 w 177"/>
                <a:gd name="T9" fmla="*/ 60325 h 55"/>
                <a:gd name="T10" fmla="*/ 11113 w 17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55">
                  <a:moveTo>
                    <a:pt x="7" y="0"/>
                  </a:moveTo>
                  <a:lnTo>
                    <a:pt x="0" y="17"/>
                  </a:lnTo>
                  <a:lnTo>
                    <a:pt x="173" y="55"/>
                  </a:lnTo>
                  <a:lnTo>
                    <a:pt x="177" y="3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3" name="Freeform 954"/>
            <p:cNvSpPr>
              <a:spLocks/>
            </p:cNvSpPr>
            <p:nvPr/>
          </p:nvSpPr>
          <p:spPr bwMode="auto">
            <a:xfrm>
              <a:off x="11277600" y="2409825"/>
              <a:ext cx="280988" cy="87313"/>
            </a:xfrm>
            <a:custGeom>
              <a:avLst/>
              <a:gdLst>
                <a:gd name="T0" fmla="*/ 11113 w 177"/>
                <a:gd name="T1" fmla="*/ 0 h 55"/>
                <a:gd name="T2" fmla="*/ 0 w 177"/>
                <a:gd name="T3" fmla="*/ 26988 h 55"/>
                <a:gd name="T4" fmla="*/ 274638 w 177"/>
                <a:gd name="T5" fmla="*/ 87313 h 55"/>
                <a:gd name="T6" fmla="*/ 274638 w 177"/>
                <a:gd name="T7" fmla="*/ 87313 h 55"/>
                <a:gd name="T8" fmla="*/ 280988 w 177"/>
                <a:gd name="T9" fmla="*/ 60325 h 55"/>
                <a:gd name="T10" fmla="*/ 11113 w 177"/>
                <a:gd name="T11" fmla="*/ 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55">
                  <a:moveTo>
                    <a:pt x="7" y="0"/>
                  </a:moveTo>
                  <a:lnTo>
                    <a:pt x="0" y="17"/>
                  </a:lnTo>
                  <a:lnTo>
                    <a:pt x="173" y="55"/>
                  </a:lnTo>
                  <a:lnTo>
                    <a:pt x="177" y="3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4" name="Freeform 955"/>
            <p:cNvSpPr>
              <a:spLocks/>
            </p:cNvSpPr>
            <p:nvPr/>
          </p:nvSpPr>
          <p:spPr bwMode="auto">
            <a:xfrm>
              <a:off x="11277600" y="2436813"/>
              <a:ext cx="274638" cy="60325"/>
            </a:xfrm>
            <a:custGeom>
              <a:avLst/>
              <a:gdLst>
                <a:gd name="T0" fmla="*/ 0 w 173"/>
                <a:gd name="T1" fmla="*/ 0 h 38"/>
                <a:gd name="T2" fmla="*/ 0 w 173"/>
                <a:gd name="T3" fmla="*/ 0 h 38"/>
                <a:gd name="T4" fmla="*/ 274638 w 173"/>
                <a:gd name="T5" fmla="*/ 60325 h 38"/>
                <a:gd name="T6" fmla="*/ 0 w 17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38">
                  <a:moveTo>
                    <a:pt x="0" y="0"/>
                  </a:moveTo>
                  <a:lnTo>
                    <a:pt x="0" y="0"/>
                  </a:lnTo>
                  <a:lnTo>
                    <a:pt x="173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1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5" name="Freeform 956"/>
            <p:cNvSpPr>
              <a:spLocks/>
            </p:cNvSpPr>
            <p:nvPr/>
          </p:nvSpPr>
          <p:spPr bwMode="auto">
            <a:xfrm>
              <a:off x="11277600" y="2436813"/>
              <a:ext cx="274638" cy="60325"/>
            </a:xfrm>
            <a:custGeom>
              <a:avLst/>
              <a:gdLst>
                <a:gd name="T0" fmla="*/ 0 w 173"/>
                <a:gd name="T1" fmla="*/ 0 h 38"/>
                <a:gd name="T2" fmla="*/ 0 w 173"/>
                <a:gd name="T3" fmla="*/ 0 h 38"/>
                <a:gd name="T4" fmla="*/ 274638 w 173"/>
                <a:gd name="T5" fmla="*/ 60325 h 38"/>
                <a:gd name="T6" fmla="*/ 0 w 173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38">
                  <a:moveTo>
                    <a:pt x="0" y="0"/>
                  </a:moveTo>
                  <a:lnTo>
                    <a:pt x="0" y="0"/>
                  </a:lnTo>
                  <a:lnTo>
                    <a:pt x="173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6" name="Freeform 957"/>
            <p:cNvSpPr>
              <a:spLocks noEditPoints="1"/>
            </p:cNvSpPr>
            <p:nvPr/>
          </p:nvSpPr>
          <p:spPr bwMode="auto">
            <a:xfrm>
              <a:off x="11168063" y="2409825"/>
              <a:ext cx="120650" cy="123825"/>
            </a:xfrm>
            <a:custGeom>
              <a:avLst/>
              <a:gdLst>
                <a:gd name="T0" fmla="*/ 19050 w 76"/>
                <a:gd name="T1" fmla="*/ 34925 h 78"/>
                <a:gd name="T2" fmla="*/ 0 w 76"/>
                <a:gd name="T3" fmla="*/ 123825 h 78"/>
                <a:gd name="T4" fmla="*/ 19050 w 76"/>
                <a:gd name="T5" fmla="*/ 38100 h 78"/>
                <a:gd name="T6" fmla="*/ 19050 w 76"/>
                <a:gd name="T7" fmla="*/ 34925 h 78"/>
                <a:gd name="T8" fmla="*/ 120650 w 76"/>
                <a:gd name="T9" fmla="*/ 0 h 78"/>
                <a:gd name="T10" fmla="*/ 109538 w 76"/>
                <a:gd name="T11" fmla="*/ 26988 h 78"/>
                <a:gd name="T12" fmla="*/ 109538 w 76"/>
                <a:gd name="T13" fmla="*/ 26988 h 78"/>
                <a:gd name="T14" fmla="*/ 120650 w 76"/>
                <a:gd name="T15" fmla="*/ 0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6" h="78">
                  <a:moveTo>
                    <a:pt x="12" y="22"/>
                  </a:moveTo>
                  <a:lnTo>
                    <a:pt x="0" y="78"/>
                  </a:lnTo>
                  <a:lnTo>
                    <a:pt x="12" y="24"/>
                  </a:lnTo>
                  <a:lnTo>
                    <a:pt x="12" y="22"/>
                  </a:lnTo>
                  <a:close/>
                  <a:moveTo>
                    <a:pt x="76" y="0"/>
                  </a:moveTo>
                  <a:lnTo>
                    <a:pt x="69" y="1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7" name="Freeform 958"/>
            <p:cNvSpPr>
              <a:spLocks noEditPoints="1"/>
            </p:cNvSpPr>
            <p:nvPr/>
          </p:nvSpPr>
          <p:spPr bwMode="auto">
            <a:xfrm>
              <a:off x="11168063" y="2409825"/>
              <a:ext cx="120650" cy="123825"/>
            </a:xfrm>
            <a:custGeom>
              <a:avLst/>
              <a:gdLst>
                <a:gd name="T0" fmla="*/ 19050 w 76"/>
                <a:gd name="T1" fmla="*/ 34925 h 78"/>
                <a:gd name="T2" fmla="*/ 0 w 76"/>
                <a:gd name="T3" fmla="*/ 123825 h 78"/>
                <a:gd name="T4" fmla="*/ 19050 w 76"/>
                <a:gd name="T5" fmla="*/ 38100 h 78"/>
                <a:gd name="T6" fmla="*/ 19050 w 76"/>
                <a:gd name="T7" fmla="*/ 34925 h 78"/>
                <a:gd name="T8" fmla="*/ 120650 w 76"/>
                <a:gd name="T9" fmla="*/ 0 h 78"/>
                <a:gd name="T10" fmla="*/ 109538 w 76"/>
                <a:gd name="T11" fmla="*/ 26988 h 78"/>
                <a:gd name="T12" fmla="*/ 109538 w 76"/>
                <a:gd name="T13" fmla="*/ 26988 h 78"/>
                <a:gd name="T14" fmla="*/ 120650 w 76"/>
                <a:gd name="T15" fmla="*/ 0 h 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6" h="78">
                  <a:moveTo>
                    <a:pt x="12" y="22"/>
                  </a:moveTo>
                  <a:lnTo>
                    <a:pt x="0" y="78"/>
                  </a:lnTo>
                  <a:lnTo>
                    <a:pt x="12" y="24"/>
                  </a:lnTo>
                  <a:lnTo>
                    <a:pt x="12" y="22"/>
                  </a:lnTo>
                  <a:moveTo>
                    <a:pt x="76" y="0"/>
                  </a:moveTo>
                  <a:lnTo>
                    <a:pt x="69" y="17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8" name="Freeform 959"/>
            <p:cNvSpPr>
              <a:spLocks/>
            </p:cNvSpPr>
            <p:nvPr/>
          </p:nvSpPr>
          <p:spPr bwMode="auto">
            <a:xfrm>
              <a:off x="11250613" y="2486025"/>
              <a:ext cx="214313" cy="77788"/>
            </a:xfrm>
            <a:custGeom>
              <a:avLst/>
              <a:gdLst>
                <a:gd name="T0" fmla="*/ 11113 w 135"/>
                <a:gd name="T1" fmla="*/ 0 h 49"/>
                <a:gd name="T2" fmla="*/ 0 w 135"/>
                <a:gd name="T3" fmla="*/ 30163 h 49"/>
                <a:gd name="T4" fmla="*/ 206375 w 135"/>
                <a:gd name="T5" fmla="*/ 77788 h 49"/>
                <a:gd name="T6" fmla="*/ 206375 w 135"/>
                <a:gd name="T7" fmla="*/ 77788 h 49"/>
                <a:gd name="T8" fmla="*/ 214313 w 135"/>
                <a:gd name="T9" fmla="*/ 44450 h 49"/>
                <a:gd name="T10" fmla="*/ 11113 w 135"/>
                <a:gd name="T11" fmla="*/ 0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" h="49">
                  <a:moveTo>
                    <a:pt x="7" y="0"/>
                  </a:moveTo>
                  <a:lnTo>
                    <a:pt x="0" y="19"/>
                  </a:lnTo>
                  <a:lnTo>
                    <a:pt x="130" y="49"/>
                  </a:lnTo>
                  <a:lnTo>
                    <a:pt x="135" y="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9" name="Freeform 960"/>
            <p:cNvSpPr>
              <a:spLocks/>
            </p:cNvSpPr>
            <p:nvPr/>
          </p:nvSpPr>
          <p:spPr bwMode="auto">
            <a:xfrm>
              <a:off x="11250613" y="2486025"/>
              <a:ext cx="214313" cy="77788"/>
            </a:xfrm>
            <a:custGeom>
              <a:avLst/>
              <a:gdLst>
                <a:gd name="T0" fmla="*/ 11113 w 135"/>
                <a:gd name="T1" fmla="*/ 0 h 49"/>
                <a:gd name="T2" fmla="*/ 0 w 135"/>
                <a:gd name="T3" fmla="*/ 30163 h 49"/>
                <a:gd name="T4" fmla="*/ 206375 w 135"/>
                <a:gd name="T5" fmla="*/ 77788 h 49"/>
                <a:gd name="T6" fmla="*/ 206375 w 135"/>
                <a:gd name="T7" fmla="*/ 77788 h 49"/>
                <a:gd name="T8" fmla="*/ 214313 w 135"/>
                <a:gd name="T9" fmla="*/ 44450 h 49"/>
                <a:gd name="T10" fmla="*/ 11113 w 135"/>
                <a:gd name="T11" fmla="*/ 0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5" h="49">
                  <a:moveTo>
                    <a:pt x="7" y="0"/>
                  </a:moveTo>
                  <a:lnTo>
                    <a:pt x="0" y="19"/>
                  </a:lnTo>
                  <a:lnTo>
                    <a:pt x="130" y="49"/>
                  </a:lnTo>
                  <a:lnTo>
                    <a:pt x="135" y="2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0" name="Freeform 961"/>
            <p:cNvSpPr>
              <a:spLocks/>
            </p:cNvSpPr>
            <p:nvPr/>
          </p:nvSpPr>
          <p:spPr bwMode="auto">
            <a:xfrm>
              <a:off x="11250613" y="2486025"/>
              <a:ext cx="11113" cy="30163"/>
            </a:xfrm>
            <a:custGeom>
              <a:avLst/>
              <a:gdLst>
                <a:gd name="T0" fmla="*/ 11113 w 7"/>
                <a:gd name="T1" fmla="*/ 0 h 19"/>
                <a:gd name="T2" fmla="*/ 0 w 7"/>
                <a:gd name="T3" fmla="*/ 30163 h 19"/>
                <a:gd name="T4" fmla="*/ 0 w 7"/>
                <a:gd name="T5" fmla="*/ 30163 h 19"/>
                <a:gd name="T6" fmla="*/ 11113 w 7"/>
                <a:gd name="T7" fmla="*/ 0 h 19"/>
                <a:gd name="T8" fmla="*/ 11113 w 7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9">
                  <a:moveTo>
                    <a:pt x="7" y="0"/>
                  </a:moveTo>
                  <a:lnTo>
                    <a:pt x="0" y="1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9C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1" name="Freeform 962"/>
            <p:cNvSpPr>
              <a:spLocks/>
            </p:cNvSpPr>
            <p:nvPr/>
          </p:nvSpPr>
          <p:spPr bwMode="auto">
            <a:xfrm>
              <a:off x="11250613" y="2486025"/>
              <a:ext cx="11113" cy="30163"/>
            </a:xfrm>
            <a:custGeom>
              <a:avLst/>
              <a:gdLst>
                <a:gd name="T0" fmla="*/ 11113 w 7"/>
                <a:gd name="T1" fmla="*/ 0 h 19"/>
                <a:gd name="T2" fmla="*/ 0 w 7"/>
                <a:gd name="T3" fmla="*/ 30163 h 19"/>
                <a:gd name="T4" fmla="*/ 0 w 7"/>
                <a:gd name="T5" fmla="*/ 30163 h 19"/>
                <a:gd name="T6" fmla="*/ 11113 w 7"/>
                <a:gd name="T7" fmla="*/ 0 h 19"/>
                <a:gd name="T8" fmla="*/ 11113 w 7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9">
                  <a:moveTo>
                    <a:pt x="7" y="0"/>
                  </a:moveTo>
                  <a:lnTo>
                    <a:pt x="0" y="1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2" name="Freeform 963"/>
            <p:cNvSpPr>
              <a:spLocks/>
            </p:cNvSpPr>
            <p:nvPr/>
          </p:nvSpPr>
          <p:spPr bwMode="auto">
            <a:xfrm>
              <a:off x="11307763" y="573088"/>
              <a:ext cx="569913" cy="1770063"/>
            </a:xfrm>
            <a:custGeom>
              <a:avLst/>
              <a:gdLst>
                <a:gd name="T0" fmla="*/ 239963 w 152"/>
                <a:gd name="T1" fmla="*/ 289373 h 471"/>
                <a:gd name="T2" fmla="*/ 393690 w 152"/>
                <a:gd name="T3" fmla="*/ 511101 h 471"/>
                <a:gd name="T4" fmla="*/ 393690 w 152"/>
                <a:gd name="T5" fmla="*/ 511101 h 471"/>
                <a:gd name="T6" fmla="*/ 393690 w 152"/>
                <a:gd name="T7" fmla="*/ 511101 h 471"/>
                <a:gd name="T8" fmla="*/ 393690 w 152"/>
                <a:gd name="T9" fmla="*/ 511101 h 471"/>
                <a:gd name="T10" fmla="*/ 393690 w 152"/>
                <a:gd name="T11" fmla="*/ 511101 h 471"/>
                <a:gd name="T12" fmla="*/ 393690 w 152"/>
                <a:gd name="T13" fmla="*/ 514859 h 471"/>
                <a:gd name="T14" fmla="*/ 393690 w 152"/>
                <a:gd name="T15" fmla="*/ 514859 h 471"/>
                <a:gd name="T16" fmla="*/ 393690 w 152"/>
                <a:gd name="T17" fmla="*/ 514859 h 471"/>
                <a:gd name="T18" fmla="*/ 393690 w 152"/>
                <a:gd name="T19" fmla="*/ 514859 h 471"/>
                <a:gd name="T20" fmla="*/ 393690 w 152"/>
                <a:gd name="T21" fmla="*/ 514859 h 471"/>
                <a:gd name="T22" fmla="*/ 393690 w 152"/>
                <a:gd name="T23" fmla="*/ 514859 h 471"/>
                <a:gd name="T24" fmla="*/ 393690 w 152"/>
                <a:gd name="T25" fmla="*/ 518617 h 471"/>
                <a:gd name="T26" fmla="*/ 393690 w 152"/>
                <a:gd name="T27" fmla="*/ 518617 h 471"/>
                <a:gd name="T28" fmla="*/ 393690 w 152"/>
                <a:gd name="T29" fmla="*/ 518617 h 471"/>
                <a:gd name="T30" fmla="*/ 393690 w 152"/>
                <a:gd name="T31" fmla="*/ 518617 h 471"/>
                <a:gd name="T32" fmla="*/ 393690 w 152"/>
                <a:gd name="T33" fmla="*/ 518617 h 471"/>
                <a:gd name="T34" fmla="*/ 393690 w 152"/>
                <a:gd name="T35" fmla="*/ 518617 h 471"/>
                <a:gd name="T36" fmla="*/ 393690 w 152"/>
                <a:gd name="T37" fmla="*/ 522375 h 471"/>
                <a:gd name="T38" fmla="*/ 393690 w 152"/>
                <a:gd name="T39" fmla="*/ 522375 h 471"/>
                <a:gd name="T40" fmla="*/ 393690 w 152"/>
                <a:gd name="T41" fmla="*/ 522375 h 471"/>
                <a:gd name="T42" fmla="*/ 393690 w 152"/>
                <a:gd name="T43" fmla="*/ 522375 h 471"/>
                <a:gd name="T44" fmla="*/ 393690 w 152"/>
                <a:gd name="T45" fmla="*/ 529891 h 471"/>
                <a:gd name="T46" fmla="*/ 393690 w 152"/>
                <a:gd name="T47" fmla="*/ 529891 h 471"/>
                <a:gd name="T48" fmla="*/ 194970 w 152"/>
                <a:gd name="T49" fmla="*/ 687731 h 471"/>
                <a:gd name="T50" fmla="*/ 0 w 152"/>
                <a:gd name="T51" fmla="*/ 1356672 h 471"/>
                <a:gd name="T52" fmla="*/ 89986 w 152"/>
                <a:gd name="T53" fmla="*/ 1506996 h 471"/>
                <a:gd name="T54" fmla="*/ 89986 w 152"/>
                <a:gd name="T55" fmla="*/ 1506996 h 471"/>
                <a:gd name="T56" fmla="*/ 89986 w 152"/>
                <a:gd name="T57" fmla="*/ 1506996 h 471"/>
                <a:gd name="T58" fmla="*/ 89986 w 152"/>
                <a:gd name="T59" fmla="*/ 1506996 h 471"/>
                <a:gd name="T60" fmla="*/ 89986 w 152"/>
                <a:gd name="T61" fmla="*/ 1506996 h 471"/>
                <a:gd name="T62" fmla="*/ 89986 w 152"/>
                <a:gd name="T63" fmla="*/ 1506996 h 471"/>
                <a:gd name="T64" fmla="*/ 89986 w 152"/>
                <a:gd name="T65" fmla="*/ 1506996 h 471"/>
                <a:gd name="T66" fmla="*/ 89986 w 152"/>
                <a:gd name="T67" fmla="*/ 1506996 h 471"/>
                <a:gd name="T68" fmla="*/ 89986 w 152"/>
                <a:gd name="T69" fmla="*/ 1506996 h 471"/>
                <a:gd name="T70" fmla="*/ 89986 w 152"/>
                <a:gd name="T71" fmla="*/ 1510754 h 471"/>
                <a:gd name="T72" fmla="*/ 89986 w 152"/>
                <a:gd name="T73" fmla="*/ 1510754 h 471"/>
                <a:gd name="T74" fmla="*/ 89986 w 152"/>
                <a:gd name="T75" fmla="*/ 1510754 h 471"/>
                <a:gd name="T76" fmla="*/ 89986 w 152"/>
                <a:gd name="T77" fmla="*/ 1510754 h 471"/>
                <a:gd name="T78" fmla="*/ 89986 w 152"/>
                <a:gd name="T79" fmla="*/ 1510754 h 471"/>
                <a:gd name="T80" fmla="*/ 89986 w 152"/>
                <a:gd name="T81" fmla="*/ 1510754 h 471"/>
                <a:gd name="T82" fmla="*/ 89986 w 152"/>
                <a:gd name="T83" fmla="*/ 1510754 h 471"/>
                <a:gd name="T84" fmla="*/ 89986 w 152"/>
                <a:gd name="T85" fmla="*/ 1510754 h 471"/>
                <a:gd name="T86" fmla="*/ 89986 w 152"/>
                <a:gd name="T87" fmla="*/ 1510754 h 471"/>
                <a:gd name="T88" fmla="*/ 89986 w 152"/>
                <a:gd name="T89" fmla="*/ 1514513 h 471"/>
                <a:gd name="T90" fmla="*/ 89986 w 152"/>
                <a:gd name="T91" fmla="*/ 1514513 h 471"/>
                <a:gd name="T92" fmla="*/ 89986 w 152"/>
                <a:gd name="T93" fmla="*/ 1514513 h 471"/>
                <a:gd name="T94" fmla="*/ 89986 w 152"/>
                <a:gd name="T95" fmla="*/ 1514513 h 471"/>
                <a:gd name="T96" fmla="*/ 89986 w 152"/>
                <a:gd name="T97" fmla="*/ 1514513 h 471"/>
                <a:gd name="T98" fmla="*/ 89986 w 152"/>
                <a:gd name="T99" fmla="*/ 1514513 h 471"/>
                <a:gd name="T100" fmla="*/ 89986 w 152"/>
                <a:gd name="T101" fmla="*/ 1514513 h 471"/>
                <a:gd name="T102" fmla="*/ 89986 w 152"/>
                <a:gd name="T103" fmla="*/ 1514513 h 471"/>
                <a:gd name="T104" fmla="*/ 89986 w 152"/>
                <a:gd name="T105" fmla="*/ 1518271 h 471"/>
                <a:gd name="T106" fmla="*/ 86237 w 152"/>
                <a:gd name="T107" fmla="*/ 1518271 h 471"/>
                <a:gd name="T108" fmla="*/ 86237 w 152"/>
                <a:gd name="T109" fmla="*/ 1518271 h 471"/>
                <a:gd name="T110" fmla="*/ 86237 w 152"/>
                <a:gd name="T111" fmla="*/ 1518271 h 471"/>
                <a:gd name="T112" fmla="*/ 26246 w 152"/>
                <a:gd name="T113" fmla="*/ 1702417 h 471"/>
                <a:gd name="T114" fmla="*/ 416186 w 152"/>
                <a:gd name="T115" fmla="*/ 1450625 h 471"/>
                <a:gd name="T116" fmla="*/ 536168 w 152"/>
                <a:gd name="T117" fmla="*/ 52613 h 4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52" h="471">
                  <a:moveTo>
                    <a:pt x="82" y="0"/>
                  </a:moveTo>
                  <a:cubicBezTo>
                    <a:pt x="64" y="77"/>
                    <a:pt x="64" y="77"/>
                    <a:pt x="64" y="77"/>
                  </a:cubicBezTo>
                  <a:cubicBezTo>
                    <a:pt x="91" y="83"/>
                    <a:pt x="109" y="109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5" y="137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40"/>
                    <a:pt x="105" y="141"/>
                    <a:pt x="10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1"/>
                    <a:pt x="105" y="141"/>
                    <a:pt x="104" y="141"/>
                  </a:cubicBezTo>
                  <a:cubicBezTo>
                    <a:pt x="99" y="166"/>
                    <a:pt x="76" y="183"/>
                    <a:pt x="52" y="183"/>
                  </a:cubicBezTo>
                  <a:cubicBezTo>
                    <a:pt x="48" y="183"/>
                    <a:pt x="44" y="183"/>
                    <a:pt x="40" y="182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17" y="365"/>
                    <a:pt x="28" y="383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1"/>
                  </a:cubicBezTo>
                  <a:cubicBezTo>
                    <a:pt x="24" y="401"/>
                    <a:pt x="24" y="401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2"/>
                    <a:pt x="24" y="402"/>
                    <a:pt x="24" y="402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3"/>
                    <a:pt x="24" y="403"/>
                  </a:cubicBezTo>
                  <a:cubicBezTo>
                    <a:pt x="24" y="403"/>
                    <a:pt x="24" y="404"/>
                    <a:pt x="24" y="404"/>
                  </a:cubicBezTo>
                  <a:cubicBezTo>
                    <a:pt x="24" y="404"/>
                    <a:pt x="24" y="404"/>
                    <a:pt x="24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23" y="404"/>
                    <a:pt x="23" y="404"/>
                    <a:pt x="23" y="404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86" y="471"/>
                    <a:pt x="86" y="471"/>
                    <a:pt x="86" y="471"/>
                  </a:cubicBezTo>
                  <a:cubicBezTo>
                    <a:pt x="95" y="444"/>
                    <a:pt x="104" y="416"/>
                    <a:pt x="111" y="386"/>
                  </a:cubicBezTo>
                  <a:cubicBezTo>
                    <a:pt x="112" y="382"/>
                    <a:pt x="113" y="378"/>
                    <a:pt x="114" y="373"/>
                  </a:cubicBezTo>
                  <a:cubicBezTo>
                    <a:pt x="139" y="262"/>
                    <a:pt x="152" y="112"/>
                    <a:pt x="143" y="14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249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3" name="Freeform 964"/>
            <p:cNvSpPr>
              <a:spLocks/>
            </p:cNvSpPr>
            <p:nvPr/>
          </p:nvSpPr>
          <p:spPr bwMode="auto">
            <a:xfrm>
              <a:off x="11615738" y="234950"/>
              <a:ext cx="228600" cy="390525"/>
            </a:xfrm>
            <a:custGeom>
              <a:avLst/>
              <a:gdLst>
                <a:gd name="T0" fmla="*/ 74951 w 61"/>
                <a:gd name="T1" fmla="*/ 0 h 104"/>
                <a:gd name="T2" fmla="*/ 0 w 61"/>
                <a:gd name="T3" fmla="*/ 337954 h 104"/>
                <a:gd name="T4" fmla="*/ 228600 w 61"/>
                <a:gd name="T5" fmla="*/ 390525 h 104"/>
                <a:gd name="T6" fmla="*/ 228600 w 61"/>
                <a:gd name="T7" fmla="*/ 390525 h 104"/>
                <a:gd name="T8" fmla="*/ 0 w 61"/>
                <a:gd name="T9" fmla="*/ 337954 h 104"/>
                <a:gd name="T10" fmla="*/ 74951 w 61"/>
                <a:gd name="T11" fmla="*/ 0 h 104"/>
                <a:gd name="T12" fmla="*/ 74951 w 61"/>
                <a:gd name="T13" fmla="*/ 0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104">
                  <a:moveTo>
                    <a:pt x="2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4" name="Freeform 965"/>
            <p:cNvSpPr>
              <a:spLocks noEditPoints="1"/>
            </p:cNvSpPr>
            <p:nvPr/>
          </p:nvSpPr>
          <p:spPr bwMode="auto">
            <a:xfrm>
              <a:off x="11456988" y="862013"/>
              <a:ext cx="260350" cy="398463"/>
            </a:xfrm>
            <a:custGeom>
              <a:avLst/>
              <a:gdLst>
                <a:gd name="T0" fmla="*/ 45278 w 69"/>
                <a:gd name="T1" fmla="*/ 398463 h 106"/>
                <a:gd name="T2" fmla="*/ 0 w 69"/>
                <a:gd name="T3" fmla="*/ 394704 h 106"/>
                <a:gd name="T4" fmla="*/ 241484 w 69"/>
                <a:gd name="T5" fmla="*/ 240581 h 106"/>
                <a:gd name="T6" fmla="*/ 245257 w 69"/>
                <a:gd name="T7" fmla="*/ 233063 h 106"/>
                <a:gd name="T8" fmla="*/ 245257 w 69"/>
                <a:gd name="T9" fmla="*/ 233063 h 106"/>
                <a:gd name="T10" fmla="*/ 245257 w 69"/>
                <a:gd name="T11" fmla="*/ 233063 h 106"/>
                <a:gd name="T12" fmla="*/ 245257 w 69"/>
                <a:gd name="T13" fmla="*/ 233063 h 106"/>
                <a:gd name="T14" fmla="*/ 245257 w 69"/>
                <a:gd name="T15" fmla="*/ 233063 h 106"/>
                <a:gd name="T16" fmla="*/ 245257 w 69"/>
                <a:gd name="T17" fmla="*/ 233063 h 106"/>
                <a:gd name="T18" fmla="*/ 245257 w 69"/>
                <a:gd name="T19" fmla="*/ 233063 h 106"/>
                <a:gd name="T20" fmla="*/ 245257 w 69"/>
                <a:gd name="T21" fmla="*/ 229304 h 106"/>
                <a:gd name="T22" fmla="*/ 245257 w 69"/>
                <a:gd name="T23" fmla="*/ 229304 h 106"/>
                <a:gd name="T24" fmla="*/ 245257 w 69"/>
                <a:gd name="T25" fmla="*/ 229304 h 106"/>
                <a:gd name="T26" fmla="*/ 245257 w 69"/>
                <a:gd name="T27" fmla="*/ 229304 h 106"/>
                <a:gd name="T28" fmla="*/ 245257 w 69"/>
                <a:gd name="T29" fmla="*/ 229304 h 106"/>
                <a:gd name="T30" fmla="*/ 245257 w 69"/>
                <a:gd name="T31" fmla="*/ 229304 h 106"/>
                <a:gd name="T32" fmla="*/ 245257 w 69"/>
                <a:gd name="T33" fmla="*/ 229304 h 106"/>
                <a:gd name="T34" fmla="*/ 245257 w 69"/>
                <a:gd name="T35" fmla="*/ 229304 h 106"/>
                <a:gd name="T36" fmla="*/ 245257 w 69"/>
                <a:gd name="T37" fmla="*/ 229304 h 106"/>
                <a:gd name="T38" fmla="*/ 245257 w 69"/>
                <a:gd name="T39" fmla="*/ 225545 h 106"/>
                <a:gd name="T40" fmla="*/ 245257 w 69"/>
                <a:gd name="T41" fmla="*/ 225545 h 106"/>
                <a:gd name="T42" fmla="*/ 245257 w 69"/>
                <a:gd name="T43" fmla="*/ 225545 h 106"/>
                <a:gd name="T44" fmla="*/ 245257 w 69"/>
                <a:gd name="T45" fmla="*/ 225545 h 106"/>
                <a:gd name="T46" fmla="*/ 245257 w 69"/>
                <a:gd name="T47" fmla="*/ 225545 h 106"/>
                <a:gd name="T48" fmla="*/ 245257 w 69"/>
                <a:gd name="T49" fmla="*/ 225545 h 106"/>
                <a:gd name="T50" fmla="*/ 245257 w 69"/>
                <a:gd name="T51" fmla="*/ 225545 h 106"/>
                <a:gd name="T52" fmla="*/ 245257 w 69"/>
                <a:gd name="T53" fmla="*/ 225545 h 106"/>
                <a:gd name="T54" fmla="*/ 245257 w 69"/>
                <a:gd name="T55" fmla="*/ 225545 h 106"/>
                <a:gd name="T56" fmla="*/ 245257 w 69"/>
                <a:gd name="T57" fmla="*/ 221786 h 106"/>
                <a:gd name="T58" fmla="*/ 245257 w 69"/>
                <a:gd name="T59" fmla="*/ 221786 h 106"/>
                <a:gd name="T60" fmla="*/ 245257 w 69"/>
                <a:gd name="T61" fmla="*/ 221786 h 106"/>
                <a:gd name="T62" fmla="*/ 245257 w 69"/>
                <a:gd name="T63" fmla="*/ 221786 h 106"/>
                <a:gd name="T64" fmla="*/ 245257 w 69"/>
                <a:gd name="T65" fmla="*/ 221786 h 106"/>
                <a:gd name="T66" fmla="*/ 245257 w 69"/>
                <a:gd name="T67" fmla="*/ 221786 h 106"/>
                <a:gd name="T68" fmla="*/ 90557 w 69"/>
                <a:gd name="T69" fmla="*/ 0 h 106"/>
                <a:gd name="T70" fmla="*/ 83010 w 69"/>
                <a:gd name="T71" fmla="*/ 41350 h 106"/>
                <a:gd name="T72" fmla="*/ 245257 w 69"/>
                <a:gd name="T73" fmla="*/ 221786 h 10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9" h="106">
                  <a:moveTo>
                    <a:pt x="64" y="64"/>
                  </a:moveTo>
                  <a:cubicBezTo>
                    <a:pt x="59" y="89"/>
                    <a:pt x="36" y="106"/>
                    <a:pt x="12" y="106"/>
                  </a:cubicBezTo>
                  <a:cubicBezTo>
                    <a:pt x="8" y="106"/>
                    <a:pt x="4" y="106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" y="106"/>
                    <a:pt x="8" y="106"/>
                    <a:pt x="12" y="106"/>
                  </a:cubicBezTo>
                  <a:cubicBezTo>
                    <a:pt x="36" y="106"/>
                    <a:pt x="59" y="89"/>
                    <a:pt x="64" y="64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2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moveTo>
                    <a:pt x="65" y="61"/>
                  </a:move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1"/>
                  </a:move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60"/>
                  </a:move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60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moveTo>
                    <a:pt x="24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1" y="6"/>
                    <a:pt x="69" y="32"/>
                    <a:pt x="65" y="59"/>
                  </a:cubicBezTo>
                  <a:cubicBezTo>
                    <a:pt x="69" y="32"/>
                    <a:pt x="51" y="6"/>
                    <a:pt x="24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5" name="Freeform 966"/>
            <p:cNvSpPr>
              <a:spLocks noEditPoints="1"/>
            </p:cNvSpPr>
            <p:nvPr/>
          </p:nvSpPr>
          <p:spPr bwMode="auto">
            <a:xfrm>
              <a:off x="11498263" y="903288"/>
              <a:ext cx="41275" cy="169863"/>
            </a:xfrm>
            <a:custGeom>
              <a:avLst/>
              <a:gdLst>
                <a:gd name="T0" fmla="*/ 26988 w 26"/>
                <a:gd name="T1" fmla="*/ 57150 h 107"/>
                <a:gd name="T2" fmla="*/ 26988 w 26"/>
                <a:gd name="T3" fmla="*/ 57150 h 107"/>
                <a:gd name="T4" fmla="*/ 0 w 26"/>
                <a:gd name="T5" fmla="*/ 169863 h 107"/>
                <a:gd name="T6" fmla="*/ 15875 w 26"/>
                <a:gd name="T7" fmla="*/ 112713 h 107"/>
                <a:gd name="T8" fmla="*/ 26988 w 26"/>
                <a:gd name="T9" fmla="*/ 57150 h 107"/>
                <a:gd name="T10" fmla="*/ 41275 w 26"/>
                <a:gd name="T11" fmla="*/ 0 h 107"/>
                <a:gd name="T12" fmla="*/ 38100 w 26"/>
                <a:gd name="T13" fmla="*/ 3175 h 107"/>
                <a:gd name="T14" fmla="*/ 38100 w 26"/>
                <a:gd name="T15" fmla="*/ 3175 h 107"/>
                <a:gd name="T16" fmla="*/ 41275 w 26"/>
                <a:gd name="T17" fmla="*/ 0 h 107"/>
                <a:gd name="T18" fmla="*/ 41275 w 26"/>
                <a:gd name="T19" fmla="*/ 0 h 107"/>
                <a:gd name="T20" fmla="*/ 41275 w 26"/>
                <a:gd name="T21" fmla="*/ 0 h 107"/>
                <a:gd name="T22" fmla="*/ 41275 w 26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107">
                  <a:moveTo>
                    <a:pt x="17" y="36"/>
                  </a:moveTo>
                  <a:lnTo>
                    <a:pt x="17" y="36"/>
                  </a:lnTo>
                  <a:lnTo>
                    <a:pt x="0" y="107"/>
                  </a:lnTo>
                  <a:lnTo>
                    <a:pt x="10" y="71"/>
                  </a:lnTo>
                  <a:lnTo>
                    <a:pt x="17" y="36"/>
                  </a:lnTo>
                  <a:close/>
                  <a:moveTo>
                    <a:pt x="26" y="0"/>
                  </a:moveTo>
                  <a:lnTo>
                    <a:pt x="24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EBA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6" name="Freeform 967"/>
            <p:cNvSpPr>
              <a:spLocks noEditPoints="1"/>
            </p:cNvSpPr>
            <p:nvPr/>
          </p:nvSpPr>
          <p:spPr bwMode="auto">
            <a:xfrm>
              <a:off x="11498263" y="903288"/>
              <a:ext cx="41275" cy="169863"/>
            </a:xfrm>
            <a:custGeom>
              <a:avLst/>
              <a:gdLst>
                <a:gd name="T0" fmla="*/ 26988 w 26"/>
                <a:gd name="T1" fmla="*/ 57150 h 107"/>
                <a:gd name="T2" fmla="*/ 26988 w 26"/>
                <a:gd name="T3" fmla="*/ 57150 h 107"/>
                <a:gd name="T4" fmla="*/ 0 w 26"/>
                <a:gd name="T5" fmla="*/ 169863 h 107"/>
                <a:gd name="T6" fmla="*/ 15875 w 26"/>
                <a:gd name="T7" fmla="*/ 112713 h 107"/>
                <a:gd name="T8" fmla="*/ 26988 w 26"/>
                <a:gd name="T9" fmla="*/ 57150 h 107"/>
                <a:gd name="T10" fmla="*/ 41275 w 26"/>
                <a:gd name="T11" fmla="*/ 0 h 107"/>
                <a:gd name="T12" fmla="*/ 38100 w 26"/>
                <a:gd name="T13" fmla="*/ 3175 h 107"/>
                <a:gd name="T14" fmla="*/ 38100 w 26"/>
                <a:gd name="T15" fmla="*/ 3175 h 107"/>
                <a:gd name="T16" fmla="*/ 41275 w 26"/>
                <a:gd name="T17" fmla="*/ 0 h 107"/>
                <a:gd name="T18" fmla="*/ 41275 w 26"/>
                <a:gd name="T19" fmla="*/ 0 h 107"/>
                <a:gd name="T20" fmla="*/ 41275 w 26"/>
                <a:gd name="T21" fmla="*/ 0 h 107"/>
                <a:gd name="T22" fmla="*/ 41275 w 26"/>
                <a:gd name="T23" fmla="*/ 0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107">
                  <a:moveTo>
                    <a:pt x="17" y="36"/>
                  </a:moveTo>
                  <a:lnTo>
                    <a:pt x="17" y="36"/>
                  </a:lnTo>
                  <a:lnTo>
                    <a:pt x="0" y="107"/>
                  </a:lnTo>
                  <a:lnTo>
                    <a:pt x="10" y="71"/>
                  </a:lnTo>
                  <a:lnTo>
                    <a:pt x="17" y="36"/>
                  </a:lnTo>
                  <a:moveTo>
                    <a:pt x="26" y="0"/>
                  </a:moveTo>
                  <a:lnTo>
                    <a:pt x="24" y="2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7" name="Freeform 968"/>
            <p:cNvSpPr>
              <a:spLocks/>
            </p:cNvSpPr>
            <p:nvPr/>
          </p:nvSpPr>
          <p:spPr bwMode="auto">
            <a:xfrm>
              <a:off x="11525250" y="906463"/>
              <a:ext cx="11113" cy="53975"/>
            </a:xfrm>
            <a:custGeom>
              <a:avLst/>
              <a:gdLst>
                <a:gd name="T0" fmla="*/ 11113 w 7"/>
                <a:gd name="T1" fmla="*/ 0 h 34"/>
                <a:gd name="T2" fmla="*/ 11113 w 7"/>
                <a:gd name="T3" fmla="*/ 0 h 34"/>
                <a:gd name="T4" fmla="*/ 0 w 7"/>
                <a:gd name="T5" fmla="*/ 53975 h 34"/>
                <a:gd name="T6" fmla="*/ 0 w 7"/>
                <a:gd name="T7" fmla="*/ 53975 h 34"/>
                <a:gd name="T8" fmla="*/ 11113 w 7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4">
                  <a:moveTo>
                    <a:pt x="7" y="0"/>
                  </a:moveTo>
                  <a:lnTo>
                    <a:pt x="7" y="0"/>
                  </a:lnTo>
                  <a:lnTo>
                    <a:pt x="0" y="3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60C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8" name="Freeform 969"/>
            <p:cNvSpPr>
              <a:spLocks/>
            </p:cNvSpPr>
            <p:nvPr/>
          </p:nvSpPr>
          <p:spPr bwMode="auto">
            <a:xfrm>
              <a:off x="11525250" y="906463"/>
              <a:ext cx="11113" cy="53975"/>
            </a:xfrm>
            <a:custGeom>
              <a:avLst/>
              <a:gdLst>
                <a:gd name="T0" fmla="*/ 11113 w 7"/>
                <a:gd name="T1" fmla="*/ 0 h 34"/>
                <a:gd name="T2" fmla="*/ 11113 w 7"/>
                <a:gd name="T3" fmla="*/ 0 h 34"/>
                <a:gd name="T4" fmla="*/ 0 w 7"/>
                <a:gd name="T5" fmla="*/ 53975 h 34"/>
                <a:gd name="T6" fmla="*/ 0 w 7"/>
                <a:gd name="T7" fmla="*/ 53975 h 34"/>
                <a:gd name="T8" fmla="*/ 11113 w 7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4">
                  <a:moveTo>
                    <a:pt x="7" y="0"/>
                  </a:moveTo>
                  <a:lnTo>
                    <a:pt x="7" y="0"/>
                  </a:lnTo>
                  <a:lnTo>
                    <a:pt x="0" y="34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9" name="Freeform 970"/>
            <p:cNvSpPr>
              <a:spLocks noEditPoints="1"/>
            </p:cNvSpPr>
            <p:nvPr/>
          </p:nvSpPr>
          <p:spPr bwMode="auto">
            <a:xfrm>
              <a:off x="11307763" y="1928813"/>
              <a:ext cx="104775" cy="346075"/>
            </a:xfrm>
            <a:custGeom>
              <a:avLst/>
              <a:gdLst>
                <a:gd name="T0" fmla="*/ 86065 w 28"/>
                <a:gd name="T1" fmla="*/ 161752 h 92"/>
                <a:gd name="T2" fmla="*/ 86065 w 28"/>
                <a:gd name="T3" fmla="*/ 161752 h 92"/>
                <a:gd name="T4" fmla="*/ 86065 w 28"/>
                <a:gd name="T5" fmla="*/ 161752 h 92"/>
                <a:gd name="T6" fmla="*/ 86065 w 28"/>
                <a:gd name="T7" fmla="*/ 161752 h 92"/>
                <a:gd name="T8" fmla="*/ 86065 w 28"/>
                <a:gd name="T9" fmla="*/ 161752 h 92"/>
                <a:gd name="T10" fmla="*/ 89807 w 28"/>
                <a:gd name="T11" fmla="*/ 161752 h 92"/>
                <a:gd name="T12" fmla="*/ 89807 w 28"/>
                <a:gd name="T13" fmla="*/ 161752 h 92"/>
                <a:gd name="T14" fmla="*/ 89807 w 28"/>
                <a:gd name="T15" fmla="*/ 157991 h 92"/>
                <a:gd name="T16" fmla="*/ 89807 w 28"/>
                <a:gd name="T17" fmla="*/ 157991 h 92"/>
                <a:gd name="T18" fmla="*/ 89807 w 28"/>
                <a:gd name="T19" fmla="*/ 157991 h 92"/>
                <a:gd name="T20" fmla="*/ 89807 w 28"/>
                <a:gd name="T21" fmla="*/ 157991 h 92"/>
                <a:gd name="T22" fmla="*/ 89807 w 28"/>
                <a:gd name="T23" fmla="*/ 157991 h 92"/>
                <a:gd name="T24" fmla="*/ 89807 w 28"/>
                <a:gd name="T25" fmla="*/ 157991 h 92"/>
                <a:gd name="T26" fmla="*/ 89807 w 28"/>
                <a:gd name="T27" fmla="*/ 157991 h 92"/>
                <a:gd name="T28" fmla="*/ 89807 w 28"/>
                <a:gd name="T29" fmla="*/ 157991 h 92"/>
                <a:gd name="T30" fmla="*/ 89807 w 28"/>
                <a:gd name="T31" fmla="*/ 157991 h 92"/>
                <a:gd name="T32" fmla="*/ 89807 w 28"/>
                <a:gd name="T33" fmla="*/ 157991 h 92"/>
                <a:gd name="T34" fmla="*/ 89807 w 28"/>
                <a:gd name="T35" fmla="*/ 157991 h 92"/>
                <a:gd name="T36" fmla="*/ 89807 w 28"/>
                <a:gd name="T37" fmla="*/ 157991 h 92"/>
                <a:gd name="T38" fmla="*/ 89807 w 28"/>
                <a:gd name="T39" fmla="*/ 154229 h 92"/>
                <a:gd name="T40" fmla="*/ 89807 w 28"/>
                <a:gd name="T41" fmla="*/ 154229 h 92"/>
                <a:gd name="T42" fmla="*/ 89807 w 28"/>
                <a:gd name="T43" fmla="*/ 154229 h 92"/>
                <a:gd name="T44" fmla="*/ 89807 w 28"/>
                <a:gd name="T45" fmla="*/ 154229 h 92"/>
                <a:gd name="T46" fmla="*/ 89807 w 28"/>
                <a:gd name="T47" fmla="*/ 154229 h 92"/>
                <a:gd name="T48" fmla="*/ 89807 w 28"/>
                <a:gd name="T49" fmla="*/ 154229 h 92"/>
                <a:gd name="T50" fmla="*/ 89807 w 28"/>
                <a:gd name="T51" fmla="*/ 154229 h 92"/>
                <a:gd name="T52" fmla="*/ 89807 w 28"/>
                <a:gd name="T53" fmla="*/ 154229 h 92"/>
                <a:gd name="T54" fmla="*/ 89807 w 28"/>
                <a:gd name="T55" fmla="*/ 154229 h 92"/>
                <a:gd name="T56" fmla="*/ 89807 w 28"/>
                <a:gd name="T57" fmla="*/ 154229 h 92"/>
                <a:gd name="T58" fmla="*/ 89807 w 28"/>
                <a:gd name="T59" fmla="*/ 154229 h 92"/>
                <a:gd name="T60" fmla="*/ 89807 w 28"/>
                <a:gd name="T61" fmla="*/ 154229 h 92"/>
                <a:gd name="T62" fmla="*/ 89807 w 28"/>
                <a:gd name="T63" fmla="*/ 154229 h 92"/>
                <a:gd name="T64" fmla="*/ 89807 w 28"/>
                <a:gd name="T65" fmla="*/ 150467 h 92"/>
                <a:gd name="T66" fmla="*/ 89807 w 28"/>
                <a:gd name="T67" fmla="*/ 150467 h 92"/>
                <a:gd name="T68" fmla="*/ 89807 w 28"/>
                <a:gd name="T69" fmla="*/ 150467 h 92"/>
                <a:gd name="T70" fmla="*/ 89807 w 28"/>
                <a:gd name="T71" fmla="*/ 150467 h 92"/>
                <a:gd name="T72" fmla="*/ 89807 w 28"/>
                <a:gd name="T73" fmla="*/ 150467 h 92"/>
                <a:gd name="T74" fmla="*/ 89807 w 28"/>
                <a:gd name="T75" fmla="*/ 150467 h 92"/>
                <a:gd name="T76" fmla="*/ 89807 w 28"/>
                <a:gd name="T77" fmla="*/ 150467 h 92"/>
                <a:gd name="T78" fmla="*/ 89807 w 28"/>
                <a:gd name="T79" fmla="*/ 150467 h 92"/>
                <a:gd name="T80" fmla="*/ 89807 w 28"/>
                <a:gd name="T81" fmla="*/ 150467 h 92"/>
                <a:gd name="T82" fmla="*/ 89807 w 28"/>
                <a:gd name="T83" fmla="*/ 150467 h 92"/>
                <a:gd name="T84" fmla="*/ 89807 w 28"/>
                <a:gd name="T85" fmla="*/ 150467 h 92"/>
                <a:gd name="T86" fmla="*/ 89807 w 28"/>
                <a:gd name="T87" fmla="*/ 150467 h 92"/>
                <a:gd name="T88" fmla="*/ 89807 w 28"/>
                <a:gd name="T89" fmla="*/ 150467 h 92"/>
                <a:gd name="T90" fmla="*/ 89807 w 28"/>
                <a:gd name="T91" fmla="*/ 150467 h 92"/>
                <a:gd name="T92" fmla="*/ 0 w 28"/>
                <a:gd name="T93" fmla="*/ 0 h 92"/>
                <a:gd name="T94" fmla="*/ 0 w 28"/>
                <a:gd name="T95" fmla="*/ 0 h 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" h="92"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4" y="43"/>
                  </a:move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4"/>
                    <a:pt x="28" y="22"/>
                    <a:pt x="24" y="40"/>
                  </a:cubicBezTo>
                  <a:cubicBezTo>
                    <a:pt x="28" y="22"/>
                    <a:pt x="17" y="4"/>
                    <a:pt x="0" y="0"/>
                  </a:cubicBezTo>
                </a:path>
              </a:pathLst>
            </a:custGeom>
            <a:solidFill>
              <a:srgbClr val="4F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0" name="Freeform 971"/>
            <p:cNvSpPr>
              <a:spLocks/>
            </p:cNvSpPr>
            <p:nvPr/>
          </p:nvSpPr>
          <p:spPr bwMode="auto">
            <a:xfrm>
              <a:off x="11187113" y="2417763"/>
              <a:ext cx="7938" cy="30163"/>
            </a:xfrm>
            <a:custGeom>
              <a:avLst/>
              <a:gdLst>
                <a:gd name="T0" fmla="*/ 7938 w 5"/>
                <a:gd name="T1" fmla="*/ 0 h 19"/>
                <a:gd name="T2" fmla="*/ 0 w 5"/>
                <a:gd name="T3" fmla="*/ 26988 h 19"/>
                <a:gd name="T4" fmla="*/ 0 w 5"/>
                <a:gd name="T5" fmla="*/ 30163 h 19"/>
                <a:gd name="T6" fmla="*/ 7938 w 5"/>
                <a:gd name="T7" fmla="*/ 0 h 19"/>
                <a:gd name="T8" fmla="*/ 7938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9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1" name="Freeform 972"/>
            <p:cNvSpPr>
              <a:spLocks/>
            </p:cNvSpPr>
            <p:nvPr/>
          </p:nvSpPr>
          <p:spPr bwMode="auto">
            <a:xfrm>
              <a:off x="11187113" y="2417763"/>
              <a:ext cx="7938" cy="30163"/>
            </a:xfrm>
            <a:custGeom>
              <a:avLst/>
              <a:gdLst>
                <a:gd name="T0" fmla="*/ 7938 w 5"/>
                <a:gd name="T1" fmla="*/ 0 h 19"/>
                <a:gd name="T2" fmla="*/ 0 w 5"/>
                <a:gd name="T3" fmla="*/ 26988 h 19"/>
                <a:gd name="T4" fmla="*/ 0 w 5"/>
                <a:gd name="T5" fmla="*/ 30163 h 19"/>
                <a:gd name="T6" fmla="*/ 7938 w 5"/>
                <a:gd name="T7" fmla="*/ 0 h 19"/>
                <a:gd name="T8" fmla="*/ 7938 w 5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19">
                  <a:moveTo>
                    <a:pt x="5" y="0"/>
                  </a:moveTo>
                  <a:lnTo>
                    <a:pt x="0" y="17"/>
                  </a:lnTo>
                  <a:lnTo>
                    <a:pt x="0" y="1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2" name="Freeform 973"/>
            <p:cNvSpPr>
              <a:spLocks/>
            </p:cNvSpPr>
            <p:nvPr/>
          </p:nvSpPr>
          <p:spPr bwMode="auto">
            <a:xfrm>
              <a:off x="11464925" y="2530475"/>
              <a:ext cx="19050" cy="3175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19050 w 12"/>
                <a:gd name="T5" fmla="*/ 3175 h 2"/>
                <a:gd name="T6" fmla="*/ 19050 w 12"/>
                <a:gd name="T7" fmla="*/ 3175 h 2"/>
                <a:gd name="T8" fmla="*/ 0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3" name="Freeform 974"/>
            <p:cNvSpPr>
              <a:spLocks/>
            </p:cNvSpPr>
            <p:nvPr/>
          </p:nvSpPr>
          <p:spPr bwMode="auto">
            <a:xfrm>
              <a:off x="11464925" y="2530475"/>
              <a:ext cx="19050" cy="3175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0 h 2"/>
                <a:gd name="T4" fmla="*/ 19050 w 12"/>
                <a:gd name="T5" fmla="*/ 3175 h 2"/>
                <a:gd name="T6" fmla="*/ 19050 w 12"/>
                <a:gd name="T7" fmla="*/ 3175 h 2"/>
                <a:gd name="T8" fmla="*/ 0 w 1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2">
                  <a:moveTo>
                    <a:pt x="0" y="0"/>
                  </a:moveTo>
                  <a:lnTo>
                    <a:pt x="0" y="0"/>
                  </a:lnTo>
                  <a:lnTo>
                    <a:pt x="12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4" name="Freeform 975"/>
            <p:cNvSpPr>
              <a:spLocks/>
            </p:cNvSpPr>
            <p:nvPr/>
          </p:nvSpPr>
          <p:spPr bwMode="auto">
            <a:xfrm>
              <a:off x="11483975" y="2533650"/>
              <a:ext cx="44450" cy="11113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44450 w 28"/>
                <a:gd name="T5" fmla="*/ 11113 h 7"/>
                <a:gd name="T6" fmla="*/ 0 w 2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7">
                  <a:moveTo>
                    <a:pt x="0" y="0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11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5" name="Freeform 976"/>
            <p:cNvSpPr>
              <a:spLocks/>
            </p:cNvSpPr>
            <p:nvPr/>
          </p:nvSpPr>
          <p:spPr bwMode="auto">
            <a:xfrm>
              <a:off x="11483975" y="2533650"/>
              <a:ext cx="44450" cy="11113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44450 w 28"/>
                <a:gd name="T5" fmla="*/ 11113 h 7"/>
                <a:gd name="T6" fmla="*/ 0 w 2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7">
                  <a:moveTo>
                    <a:pt x="0" y="0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6" name="Freeform 977"/>
            <p:cNvSpPr>
              <a:spLocks/>
            </p:cNvSpPr>
            <p:nvPr/>
          </p:nvSpPr>
          <p:spPr bwMode="auto">
            <a:xfrm>
              <a:off x="11261725" y="2436813"/>
              <a:ext cx="290513" cy="107950"/>
            </a:xfrm>
            <a:custGeom>
              <a:avLst/>
              <a:gdLst>
                <a:gd name="T0" fmla="*/ 15092 w 77"/>
                <a:gd name="T1" fmla="*/ 0 h 29"/>
                <a:gd name="T2" fmla="*/ 0 w 77"/>
                <a:gd name="T3" fmla="*/ 48391 h 29"/>
                <a:gd name="T4" fmla="*/ 203736 w 77"/>
                <a:gd name="T5" fmla="*/ 93060 h 29"/>
                <a:gd name="T6" fmla="*/ 222601 w 77"/>
                <a:gd name="T7" fmla="*/ 96783 h 29"/>
                <a:gd name="T8" fmla="*/ 267876 w 77"/>
                <a:gd name="T9" fmla="*/ 107950 h 29"/>
                <a:gd name="T10" fmla="*/ 290513 w 77"/>
                <a:gd name="T11" fmla="*/ 59559 h 29"/>
                <a:gd name="T12" fmla="*/ 290513 w 77"/>
                <a:gd name="T13" fmla="*/ 59559 h 29"/>
                <a:gd name="T14" fmla="*/ 15092 w 77"/>
                <a:gd name="T15" fmla="*/ 0 h 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7" h="29">
                  <a:moveTo>
                    <a:pt x="4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3" y="25"/>
                    <a:pt x="75" y="21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C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7" name="Freeform 978"/>
            <p:cNvSpPr>
              <a:spLocks/>
            </p:cNvSpPr>
            <p:nvPr/>
          </p:nvSpPr>
          <p:spPr bwMode="auto">
            <a:xfrm>
              <a:off x="11261725" y="2436813"/>
              <a:ext cx="15875" cy="49213"/>
            </a:xfrm>
            <a:custGeom>
              <a:avLst/>
              <a:gdLst>
                <a:gd name="T0" fmla="*/ 15875 w 10"/>
                <a:gd name="T1" fmla="*/ 0 h 31"/>
                <a:gd name="T2" fmla="*/ 0 w 10"/>
                <a:gd name="T3" fmla="*/ 49213 h 31"/>
                <a:gd name="T4" fmla="*/ 0 w 10"/>
                <a:gd name="T5" fmla="*/ 49213 h 31"/>
                <a:gd name="T6" fmla="*/ 15875 w 1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31">
                  <a:moveTo>
                    <a:pt x="10" y="0"/>
                  </a:moveTo>
                  <a:lnTo>
                    <a:pt x="0" y="3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892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8" name="Freeform 979"/>
            <p:cNvSpPr>
              <a:spLocks/>
            </p:cNvSpPr>
            <p:nvPr/>
          </p:nvSpPr>
          <p:spPr bwMode="auto">
            <a:xfrm>
              <a:off x="11261725" y="2436813"/>
              <a:ext cx="15875" cy="49213"/>
            </a:xfrm>
            <a:custGeom>
              <a:avLst/>
              <a:gdLst>
                <a:gd name="T0" fmla="*/ 15875 w 10"/>
                <a:gd name="T1" fmla="*/ 0 h 31"/>
                <a:gd name="T2" fmla="*/ 0 w 10"/>
                <a:gd name="T3" fmla="*/ 49213 h 31"/>
                <a:gd name="T4" fmla="*/ 0 w 10"/>
                <a:gd name="T5" fmla="*/ 49213 h 31"/>
                <a:gd name="T6" fmla="*/ 15875 w 1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31">
                  <a:moveTo>
                    <a:pt x="10" y="0"/>
                  </a:moveTo>
                  <a:lnTo>
                    <a:pt x="0" y="31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79" name="Freeform 980"/>
            <p:cNvSpPr>
              <a:spLocks/>
            </p:cNvSpPr>
            <p:nvPr/>
          </p:nvSpPr>
          <p:spPr bwMode="auto">
            <a:xfrm>
              <a:off x="11250613" y="2516188"/>
              <a:ext cx="206375" cy="47625"/>
            </a:xfrm>
            <a:custGeom>
              <a:avLst/>
              <a:gdLst>
                <a:gd name="T0" fmla="*/ 0 w 130"/>
                <a:gd name="T1" fmla="*/ 0 h 30"/>
                <a:gd name="T2" fmla="*/ 0 w 130"/>
                <a:gd name="T3" fmla="*/ 0 h 30"/>
                <a:gd name="T4" fmla="*/ 206375 w 130"/>
                <a:gd name="T5" fmla="*/ 47625 h 30"/>
                <a:gd name="T6" fmla="*/ 206375 w 130"/>
                <a:gd name="T7" fmla="*/ 47625 h 30"/>
                <a:gd name="T8" fmla="*/ 0 w 130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30">
                  <a:moveTo>
                    <a:pt x="0" y="0"/>
                  </a:moveTo>
                  <a:lnTo>
                    <a:pt x="0" y="0"/>
                  </a:lnTo>
                  <a:lnTo>
                    <a:pt x="13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0C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0" name="Freeform 981"/>
            <p:cNvSpPr>
              <a:spLocks/>
            </p:cNvSpPr>
            <p:nvPr/>
          </p:nvSpPr>
          <p:spPr bwMode="auto">
            <a:xfrm>
              <a:off x="11250613" y="2516188"/>
              <a:ext cx="206375" cy="47625"/>
            </a:xfrm>
            <a:custGeom>
              <a:avLst/>
              <a:gdLst>
                <a:gd name="T0" fmla="*/ 0 w 130"/>
                <a:gd name="T1" fmla="*/ 0 h 30"/>
                <a:gd name="T2" fmla="*/ 0 w 130"/>
                <a:gd name="T3" fmla="*/ 0 h 30"/>
                <a:gd name="T4" fmla="*/ 206375 w 130"/>
                <a:gd name="T5" fmla="*/ 47625 h 30"/>
                <a:gd name="T6" fmla="*/ 206375 w 130"/>
                <a:gd name="T7" fmla="*/ 47625 h 30"/>
                <a:gd name="T8" fmla="*/ 0 w 130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30">
                  <a:moveTo>
                    <a:pt x="0" y="0"/>
                  </a:moveTo>
                  <a:lnTo>
                    <a:pt x="0" y="0"/>
                  </a:lnTo>
                  <a:lnTo>
                    <a:pt x="130" y="3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1" name="Freeform 982"/>
            <p:cNvSpPr>
              <a:spLocks/>
            </p:cNvSpPr>
            <p:nvPr/>
          </p:nvSpPr>
          <p:spPr bwMode="auto">
            <a:xfrm>
              <a:off x="11217275" y="2516188"/>
              <a:ext cx="239713" cy="138113"/>
            </a:xfrm>
            <a:custGeom>
              <a:avLst/>
              <a:gdLst>
                <a:gd name="T0" fmla="*/ 33710 w 64"/>
                <a:gd name="T1" fmla="*/ 0 h 37"/>
                <a:gd name="T2" fmla="*/ 0 w 64"/>
                <a:gd name="T3" fmla="*/ 97052 h 37"/>
                <a:gd name="T4" fmla="*/ 176039 w 64"/>
                <a:gd name="T5" fmla="*/ 138113 h 37"/>
                <a:gd name="T6" fmla="*/ 239713 w 64"/>
                <a:gd name="T7" fmla="*/ 48526 h 37"/>
                <a:gd name="T8" fmla="*/ 239713 w 64"/>
                <a:gd name="T9" fmla="*/ 48526 h 37"/>
                <a:gd name="T10" fmla="*/ 33710 w 64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37">
                  <a:moveTo>
                    <a:pt x="9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53" y="29"/>
                    <a:pt x="59" y="21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176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2" name="Freeform 983"/>
            <p:cNvSpPr>
              <a:spLocks/>
            </p:cNvSpPr>
            <p:nvPr/>
          </p:nvSpPr>
          <p:spPr bwMode="auto">
            <a:xfrm>
              <a:off x="11217275" y="2516188"/>
              <a:ext cx="33338" cy="96838"/>
            </a:xfrm>
            <a:custGeom>
              <a:avLst/>
              <a:gdLst>
                <a:gd name="T0" fmla="*/ 33338 w 21"/>
                <a:gd name="T1" fmla="*/ 0 h 61"/>
                <a:gd name="T2" fmla="*/ 0 w 21"/>
                <a:gd name="T3" fmla="*/ 96838 h 61"/>
                <a:gd name="T4" fmla="*/ 0 w 21"/>
                <a:gd name="T5" fmla="*/ 96838 h 61"/>
                <a:gd name="T6" fmla="*/ 33338 w 21"/>
                <a:gd name="T7" fmla="*/ 0 h 61"/>
                <a:gd name="T8" fmla="*/ 33338 w 21"/>
                <a:gd name="T9" fmla="*/ 0 h 61"/>
                <a:gd name="T10" fmla="*/ 33338 w 21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1">
                  <a:moveTo>
                    <a:pt x="21" y="0"/>
                  </a:moveTo>
                  <a:lnTo>
                    <a:pt x="0" y="6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01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3" name="Freeform 984"/>
            <p:cNvSpPr>
              <a:spLocks/>
            </p:cNvSpPr>
            <p:nvPr/>
          </p:nvSpPr>
          <p:spPr bwMode="auto">
            <a:xfrm>
              <a:off x="11217275" y="2516188"/>
              <a:ext cx="33338" cy="96838"/>
            </a:xfrm>
            <a:custGeom>
              <a:avLst/>
              <a:gdLst>
                <a:gd name="T0" fmla="*/ 33338 w 21"/>
                <a:gd name="T1" fmla="*/ 0 h 61"/>
                <a:gd name="T2" fmla="*/ 0 w 21"/>
                <a:gd name="T3" fmla="*/ 96838 h 61"/>
                <a:gd name="T4" fmla="*/ 0 w 21"/>
                <a:gd name="T5" fmla="*/ 96838 h 61"/>
                <a:gd name="T6" fmla="*/ 33338 w 21"/>
                <a:gd name="T7" fmla="*/ 0 h 61"/>
                <a:gd name="T8" fmla="*/ 33338 w 21"/>
                <a:gd name="T9" fmla="*/ 0 h 61"/>
                <a:gd name="T10" fmla="*/ 33338 w 21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1">
                  <a:moveTo>
                    <a:pt x="21" y="0"/>
                  </a:moveTo>
                  <a:lnTo>
                    <a:pt x="0" y="61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4" name="Freeform 985"/>
            <p:cNvSpPr>
              <a:spLocks/>
            </p:cNvSpPr>
            <p:nvPr/>
          </p:nvSpPr>
          <p:spPr bwMode="auto">
            <a:xfrm>
              <a:off x="11288713" y="2409825"/>
              <a:ext cx="269875" cy="60325"/>
            </a:xfrm>
            <a:custGeom>
              <a:avLst/>
              <a:gdLst>
                <a:gd name="T0" fmla="*/ 0 w 170"/>
                <a:gd name="T1" fmla="*/ 0 h 38"/>
                <a:gd name="T2" fmla="*/ 0 w 170"/>
                <a:gd name="T3" fmla="*/ 0 h 38"/>
                <a:gd name="T4" fmla="*/ 269875 w 170"/>
                <a:gd name="T5" fmla="*/ 60325 h 38"/>
                <a:gd name="T6" fmla="*/ 0 w 17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38">
                  <a:moveTo>
                    <a:pt x="0" y="0"/>
                  </a:moveTo>
                  <a:lnTo>
                    <a:pt x="0" y="0"/>
                  </a:lnTo>
                  <a:lnTo>
                    <a:pt x="17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09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5" name="Freeform 986"/>
            <p:cNvSpPr>
              <a:spLocks/>
            </p:cNvSpPr>
            <p:nvPr/>
          </p:nvSpPr>
          <p:spPr bwMode="auto">
            <a:xfrm>
              <a:off x="11288713" y="2409825"/>
              <a:ext cx="269875" cy="60325"/>
            </a:xfrm>
            <a:custGeom>
              <a:avLst/>
              <a:gdLst>
                <a:gd name="T0" fmla="*/ 0 w 170"/>
                <a:gd name="T1" fmla="*/ 0 h 38"/>
                <a:gd name="T2" fmla="*/ 0 w 170"/>
                <a:gd name="T3" fmla="*/ 0 h 38"/>
                <a:gd name="T4" fmla="*/ 269875 w 170"/>
                <a:gd name="T5" fmla="*/ 60325 h 38"/>
                <a:gd name="T6" fmla="*/ 0 w 17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0" h="38">
                  <a:moveTo>
                    <a:pt x="0" y="0"/>
                  </a:moveTo>
                  <a:lnTo>
                    <a:pt x="0" y="0"/>
                  </a:lnTo>
                  <a:lnTo>
                    <a:pt x="170" y="3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6" name="Freeform 987"/>
            <p:cNvSpPr>
              <a:spLocks/>
            </p:cNvSpPr>
            <p:nvPr/>
          </p:nvSpPr>
          <p:spPr bwMode="auto">
            <a:xfrm>
              <a:off x="11288713" y="2301875"/>
              <a:ext cx="330200" cy="176213"/>
            </a:xfrm>
            <a:custGeom>
              <a:avLst/>
              <a:gdLst>
                <a:gd name="T0" fmla="*/ 33770 w 88"/>
                <a:gd name="T1" fmla="*/ 0 h 47"/>
                <a:gd name="T2" fmla="*/ 0 w 88"/>
                <a:gd name="T3" fmla="*/ 108727 h 47"/>
                <a:gd name="T4" fmla="*/ 270164 w 88"/>
                <a:gd name="T5" fmla="*/ 168715 h 47"/>
                <a:gd name="T6" fmla="*/ 288925 w 88"/>
                <a:gd name="T7" fmla="*/ 176213 h 47"/>
                <a:gd name="T8" fmla="*/ 330200 w 88"/>
                <a:gd name="T9" fmla="*/ 67486 h 47"/>
                <a:gd name="T10" fmla="*/ 330200 w 88"/>
                <a:gd name="T11" fmla="*/ 67486 h 47"/>
                <a:gd name="T12" fmla="*/ 33770 w 88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8" h="47">
                  <a:moveTo>
                    <a:pt x="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81" y="37"/>
                    <a:pt x="85" y="28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0D3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7" name="Freeform 988"/>
            <p:cNvSpPr>
              <a:spLocks noEditPoints="1"/>
            </p:cNvSpPr>
            <p:nvPr/>
          </p:nvSpPr>
          <p:spPr bwMode="auto">
            <a:xfrm>
              <a:off x="11202988" y="2301875"/>
              <a:ext cx="119063" cy="107950"/>
            </a:xfrm>
            <a:custGeom>
              <a:avLst/>
              <a:gdLst>
                <a:gd name="T0" fmla="*/ 6350 w 75"/>
                <a:gd name="T1" fmla="*/ 44450 h 68"/>
                <a:gd name="T2" fmla="*/ 0 w 75"/>
                <a:gd name="T3" fmla="*/ 88900 h 68"/>
                <a:gd name="T4" fmla="*/ 6350 w 75"/>
                <a:gd name="T5" fmla="*/ 44450 h 68"/>
                <a:gd name="T6" fmla="*/ 119063 w 75"/>
                <a:gd name="T7" fmla="*/ 0 h 68"/>
                <a:gd name="T8" fmla="*/ 85725 w 75"/>
                <a:gd name="T9" fmla="*/ 107950 h 68"/>
                <a:gd name="T10" fmla="*/ 85725 w 75"/>
                <a:gd name="T11" fmla="*/ 107950 h 68"/>
                <a:gd name="T12" fmla="*/ 119063 w 75"/>
                <a:gd name="T13" fmla="*/ 0 h 68"/>
                <a:gd name="T14" fmla="*/ 119063 w 75"/>
                <a:gd name="T15" fmla="*/ 0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68">
                  <a:moveTo>
                    <a:pt x="4" y="28"/>
                  </a:moveTo>
                  <a:lnTo>
                    <a:pt x="0" y="56"/>
                  </a:lnTo>
                  <a:lnTo>
                    <a:pt x="4" y="28"/>
                  </a:lnTo>
                  <a:close/>
                  <a:moveTo>
                    <a:pt x="75" y="0"/>
                  </a:moveTo>
                  <a:lnTo>
                    <a:pt x="54" y="68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301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8" name="Freeform 989"/>
            <p:cNvSpPr>
              <a:spLocks noEditPoints="1"/>
            </p:cNvSpPr>
            <p:nvPr/>
          </p:nvSpPr>
          <p:spPr bwMode="auto">
            <a:xfrm>
              <a:off x="11202988" y="2301875"/>
              <a:ext cx="119063" cy="107950"/>
            </a:xfrm>
            <a:custGeom>
              <a:avLst/>
              <a:gdLst>
                <a:gd name="T0" fmla="*/ 6350 w 75"/>
                <a:gd name="T1" fmla="*/ 44450 h 68"/>
                <a:gd name="T2" fmla="*/ 0 w 75"/>
                <a:gd name="T3" fmla="*/ 88900 h 68"/>
                <a:gd name="T4" fmla="*/ 6350 w 75"/>
                <a:gd name="T5" fmla="*/ 44450 h 68"/>
                <a:gd name="T6" fmla="*/ 119063 w 75"/>
                <a:gd name="T7" fmla="*/ 0 h 68"/>
                <a:gd name="T8" fmla="*/ 85725 w 75"/>
                <a:gd name="T9" fmla="*/ 107950 h 68"/>
                <a:gd name="T10" fmla="*/ 85725 w 75"/>
                <a:gd name="T11" fmla="*/ 107950 h 68"/>
                <a:gd name="T12" fmla="*/ 119063 w 75"/>
                <a:gd name="T13" fmla="*/ 0 h 68"/>
                <a:gd name="T14" fmla="*/ 119063 w 75"/>
                <a:gd name="T15" fmla="*/ 0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5" h="68">
                  <a:moveTo>
                    <a:pt x="4" y="28"/>
                  </a:moveTo>
                  <a:lnTo>
                    <a:pt x="0" y="56"/>
                  </a:lnTo>
                  <a:lnTo>
                    <a:pt x="4" y="28"/>
                  </a:lnTo>
                  <a:moveTo>
                    <a:pt x="75" y="0"/>
                  </a:moveTo>
                  <a:lnTo>
                    <a:pt x="54" y="68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9" name="Freeform 990"/>
            <p:cNvSpPr>
              <a:spLocks/>
            </p:cNvSpPr>
            <p:nvPr/>
          </p:nvSpPr>
          <p:spPr bwMode="auto">
            <a:xfrm>
              <a:off x="11753850" y="20638"/>
              <a:ext cx="7938" cy="93663"/>
            </a:xfrm>
            <a:custGeom>
              <a:avLst/>
              <a:gdLst>
                <a:gd name="T0" fmla="*/ 7938 w 2"/>
                <a:gd name="T1" fmla="*/ 0 h 25"/>
                <a:gd name="T2" fmla="*/ 0 w 2"/>
                <a:gd name="T3" fmla="*/ 93663 h 25"/>
                <a:gd name="T4" fmla="*/ 0 w 2"/>
                <a:gd name="T5" fmla="*/ 93663 h 25"/>
                <a:gd name="T6" fmla="*/ 7938 w 2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5">
                  <a:moveTo>
                    <a:pt x="2" y="0"/>
                  </a:moveTo>
                  <a:cubicBezTo>
                    <a:pt x="2" y="7"/>
                    <a:pt x="1" y="16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16"/>
                    <a:pt x="2" y="7"/>
                    <a:pt x="2" y="0"/>
                  </a:cubicBezTo>
                </a:path>
              </a:pathLst>
            </a:custGeom>
            <a:solidFill>
              <a:srgbClr val="942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0" name="Freeform 991"/>
            <p:cNvSpPr>
              <a:spLocks/>
            </p:cNvSpPr>
            <p:nvPr/>
          </p:nvSpPr>
          <p:spPr bwMode="auto">
            <a:xfrm>
              <a:off x="11728450" y="-92075"/>
              <a:ext cx="36513" cy="206375"/>
            </a:xfrm>
            <a:custGeom>
              <a:avLst/>
              <a:gdLst>
                <a:gd name="T0" fmla="*/ 36513 w 10"/>
                <a:gd name="T1" fmla="*/ 0 h 55"/>
                <a:gd name="T2" fmla="*/ 0 w 10"/>
                <a:gd name="T3" fmla="*/ 161348 h 55"/>
                <a:gd name="T4" fmla="*/ 25559 w 10"/>
                <a:gd name="T5" fmla="*/ 206375 h 55"/>
                <a:gd name="T6" fmla="*/ 32862 w 10"/>
                <a:gd name="T7" fmla="*/ 112568 h 55"/>
                <a:gd name="T8" fmla="*/ 36513 w 10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55">
                  <a:moveTo>
                    <a:pt x="1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2" y="44"/>
                    <a:pt x="4" y="48"/>
                    <a:pt x="7" y="55"/>
                  </a:cubicBezTo>
                  <a:cubicBezTo>
                    <a:pt x="8" y="46"/>
                    <a:pt x="9" y="37"/>
                    <a:pt x="9" y="30"/>
                  </a:cubicBezTo>
                  <a:cubicBezTo>
                    <a:pt x="10" y="13"/>
                    <a:pt x="10" y="2"/>
                    <a:pt x="10" y="0"/>
                  </a:cubicBezTo>
                </a:path>
              </a:pathLst>
            </a:custGeom>
            <a:solidFill>
              <a:srgbClr val="560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1" name="Freeform 992"/>
            <p:cNvSpPr>
              <a:spLocks/>
            </p:cNvSpPr>
            <p:nvPr/>
          </p:nvSpPr>
          <p:spPr bwMode="auto">
            <a:xfrm>
              <a:off x="11728450" y="69850"/>
              <a:ext cx="25400" cy="44450"/>
            </a:xfrm>
            <a:custGeom>
              <a:avLst/>
              <a:gdLst>
                <a:gd name="T0" fmla="*/ 0 w 7"/>
                <a:gd name="T1" fmla="*/ 0 h 12"/>
                <a:gd name="T2" fmla="*/ 0 w 7"/>
                <a:gd name="T3" fmla="*/ 0 h 12"/>
                <a:gd name="T4" fmla="*/ 25400 w 7"/>
                <a:gd name="T5" fmla="*/ 44450 h 12"/>
                <a:gd name="T6" fmla="*/ 25400 w 7"/>
                <a:gd name="T7" fmla="*/ 44450 h 12"/>
                <a:gd name="T8" fmla="*/ 25400 w 7"/>
                <a:gd name="T9" fmla="*/ 44450 h 12"/>
                <a:gd name="T10" fmla="*/ 0 w 7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5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4" y="5"/>
                    <a:pt x="2" y="1"/>
                    <a:pt x="0" y="0"/>
                  </a:cubicBezTo>
                </a:path>
              </a:pathLst>
            </a:custGeom>
            <a:solidFill>
              <a:srgbClr val="6E03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2" name="Freeform 993"/>
            <p:cNvSpPr>
              <a:spLocks noEditPoints="1"/>
            </p:cNvSpPr>
            <p:nvPr/>
          </p:nvSpPr>
          <p:spPr bwMode="auto">
            <a:xfrm>
              <a:off x="11811000" y="325438"/>
              <a:ext cx="38100" cy="296863"/>
            </a:xfrm>
            <a:custGeom>
              <a:avLst/>
              <a:gdLst>
                <a:gd name="T0" fmla="*/ 38100 w 10"/>
                <a:gd name="T1" fmla="*/ 296863 h 79"/>
                <a:gd name="T2" fmla="*/ 38100 w 10"/>
                <a:gd name="T3" fmla="*/ 296863 h 79"/>
                <a:gd name="T4" fmla="*/ 38100 w 10"/>
                <a:gd name="T5" fmla="*/ 296863 h 79"/>
                <a:gd name="T6" fmla="*/ 38100 w 10"/>
                <a:gd name="T7" fmla="*/ 293105 h 79"/>
                <a:gd name="T8" fmla="*/ 38100 w 10"/>
                <a:gd name="T9" fmla="*/ 293105 h 79"/>
                <a:gd name="T10" fmla="*/ 38100 w 10"/>
                <a:gd name="T11" fmla="*/ 293105 h 79"/>
                <a:gd name="T12" fmla="*/ 34290 w 10"/>
                <a:gd name="T13" fmla="*/ 255528 h 79"/>
                <a:gd name="T14" fmla="*/ 34290 w 10"/>
                <a:gd name="T15" fmla="*/ 255528 h 79"/>
                <a:gd name="T16" fmla="*/ 34290 w 10"/>
                <a:gd name="T17" fmla="*/ 255528 h 79"/>
                <a:gd name="T18" fmla="*/ 34290 w 10"/>
                <a:gd name="T19" fmla="*/ 248012 h 79"/>
                <a:gd name="T20" fmla="*/ 34290 w 10"/>
                <a:gd name="T21" fmla="*/ 248012 h 79"/>
                <a:gd name="T22" fmla="*/ 34290 w 10"/>
                <a:gd name="T23" fmla="*/ 248012 h 79"/>
                <a:gd name="T24" fmla="*/ 34290 w 10"/>
                <a:gd name="T25" fmla="*/ 248012 h 79"/>
                <a:gd name="T26" fmla="*/ 34290 w 10"/>
                <a:gd name="T27" fmla="*/ 248012 h 79"/>
                <a:gd name="T28" fmla="*/ 34290 w 10"/>
                <a:gd name="T29" fmla="*/ 248012 h 79"/>
                <a:gd name="T30" fmla="*/ 34290 w 10"/>
                <a:gd name="T31" fmla="*/ 244254 h 79"/>
                <a:gd name="T32" fmla="*/ 34290 w 10"/>
                <a:gd name="T33" fmla="*/ 244254 h 79"/>
                <a:gd name="T34" fmla="*/ 34290 w 10"/>
                <a:gd name="T35" fmla="*/ 244254 h 79"/>
                <a:gd name="T36" fmla="*/ 34290 w 10"/>
                <a:gd name="T37" fmla="*/ 244254 h 79"/>
                <a:gd name="T38" fmla="*/ 34290 w 10"/>
                <a:gd name="T39" fmla="*/ 244254 h 79"/>
                <a:gd name="T40" fmla="*/ 34290 w 10"/>
                <a:gd name="T41" fmla="*/ 244254 h 79"/>
                <a:gd name="T42" fmla="*/ 34290 w 10"/>
                <a:gd name="T43" fmla="*/ 244254 h 79"/>
                <a:gd name="T44" fmla="*/ 34290 w 10"/>
                <a:gd name="T45" fmla="*/ 244254 h 79"/>
                <a:gd name="T46" fmla="*/ 34290 w 10"/>
                <a:gd name="T47" fmla="*/ 244254 h 79"/>
                <a:gd name="T48" fmla="*/ 34290 w 10"/>
                <a:gd name="T49" fmla="*/ 240497 h 79"/>
                <a:gd name="T50" fmla="*/ 34290 w 10"/>
                <a:gd name="T51" fmla="*/ 240497 h 79"/>
                <a:gd name="T52" fmla="*/ 34290 w 10"/>
                <a:gd name="T53" fmla="*/ 240497 h 79"/>
                <a:gd name="T54" fmla="*/ 34290 w 10"/>
                <a:gd name="T55" fmla="*/ 240497 h 79"/>
                <a:gd name="T56" fmla="*/ 34290 w 10"/>
                <a:gd name="T57" fmla="*/ 240497 h 79"/>
                <a:gd name="T58" fmla="*/ 34290 w 10"/>
                <a:gd name="T59" fmla="*/ 240497 h 79"/>
                <a:gd name="T60" fmla="*/ 34290 w 10"/>
                <a:gd name="T61" fmla="*/ 240497 h 79"/>
                <a:gd name="T62" fmla="*/ 34290 w 10"/>
                <a:gd name="T63" fmla="*/ 240497 h 79"/>
                <a:gd name="T64" fmla="*/ 34290 w 10"/>
                <a:gd name="T65" fmla="*/ 240497 h 79"/>
                <a:gd name="T66" fmla="*/ 34290 w 10"/>
                <a:gd name="T67" fmla="*/ 236739 h 79"/>
                <a:gd name="T68" fmla="*/ 34290 w 10"/>
                <a:gd name="T69" fmla="*/ 240497 h 79"/>
                <a:gd name="T70" fmla="*/ 34290 w 10"/>
                <a:gd name="T71" fmla="*/ 236739 h 79"/>
                <a:gd name="T72" fmla="*/ 34290 w 10"/>
                <a:gd name="T73" fmla="*/ 236739 h 79"/>
                <a:gd name="T74" fmla="*/ 34290 w 10"/>
                <a:gd name="T75" fmla="*/ 236739 h 79"/>
                <a:gd name="T76" fmla="*/ 34290 w 10"/>
                <a:gd name="T77" fmla="*/ 236739 h 79"/>
                <a:gd name="T78" fmla="*/ 0 w 10"/>
                <a:gd name="T79" fmla="*/ 0 h 79"/>
                <a:gd name="T80" fmla="*/ 34290 w 10"/>
                <a:gd name="T81" fmla="*/ 236739 h 79"/>
                <a:gd name="T82" fmla="*/ 0 w 10"/>
                <a:gd name="T83" fmla="*/ 0 h 79"/>
                <a:gd name="T84" fmla="*/ 0 w 10"/>
                <a:gd name="T85" fmla="*/ 0 h 79"/>
                <a:gd name="T86" fmla="*/ 0 w 10"/>
                <a:gd name="T87" fmla="*/ 0 h 79"/>
                <a:gd name="T88" fmla="*/ 0 w 10"/>
                <a:gd name="T89" fmla="*/ 0 h 79"/>
                <a:gd name="T90" fmla="*/ 0 w 10"/>
                <a:gd name="T91" fmla="*/ 0 h 79"/>
                <a:gd name="T92" fmla="*/ 0 w 10"/>
                <a:gd name="T93" fmla="*/ 0 h 79"/>
                <a:gd name="T94" fmla="*/ 0 w 10"/>
                <a:gd name="T95" fmla="*/ 0 h 7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" h="79">
                  <a:moveTo>
                    <a:pt x="10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79"/>
                    <a:pt x="10" y="79"/>
                    <a:pt x="10" y="79"/>
                  </a:cubicBezTo>
                  <a:moveTo>
                    <a:pt x="10" y="78"/>
                  </a:move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moveTo>
                    <a:pt x="9" y="66"/>
                  </a:move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moveTo>
                    <a:pt x="9" y="66"/>
                  </a:move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4"/>
                  </a:move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moveTo>
                    <a:pt x="9" y="63"/>
                  </a:moveTo>
                  <a:cubicBezTo>
                    <a:pt x="9" y="63"/>
                    <a:pt x="9" y="63"/>
                    <a:pt x="9" y="64"/>
                  </a:cubicBezTo>
                  <a:cubicBezTo>
                    <a:pt x="9" y="63"/>
                    <a:pt x="9" y="63"/>
                    <a:pt x="9" y="63"/>
                  </a:cubicBezTo>
                  <a:moveTo>
                    <a:pt x="9" y="63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moveTo>
                    <a:pt x="0" y="0"/>
                  </a:moveTo>
                  <a:cubicBezTo>
                    <a:pt x="4" y="18"/>
                    <a:pt x="7" y="39"/>
                    <a:pt x="9" y="63"/>
                  </a:cubicBezTo>
                  <a:cubicBezTo>
                    <a:pt x="7" y="39"/>
                    <a:pt x="4" y="18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1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3" name="Freeform 994"/>
            <p:cNvSpPr>
              <a:spLocks/>
            </p:cNvSpPr>
            <p:nvPr/>
          </p:nvSpPr>
          <p:spPr bwMode="auto">
            <a:xfrm>
              <a:off x="11615738" y="69850"/>
              <a:ext cx="233363" cy="555625"/>
            </a:xfrm>
            <a:custGeom>
              <a:avLst/>
              <a:gdLst>
                <a:gd name="T0" fmla="*/ 112918 w 62"/>
                <a:gd name="T1" fmla="*/ 0 h 148"/>
                <a:gd name="T2" fmla="*/ 75278 w 62"/>
                <a:gd name="T3" fmla="*/ 165186 h 148"/>
                <a:gd name="T4" fmla="*/ 0 w 62"/>
                <a:gd name="T5" fmla="*/ 503066 h 148"/>
                <a:gd name="T6" fmla="*/ 229599 w 62"/>
                <a:gd name="T7" fmla="*/ 555625 h 148"/>
                <a:gd name="T8" fmla="*/ 233363 w 62"/>
                <a:gd name="T9" fmla="*/ 555625 h 148"/>
                <a:gd name="T10" fmla="*/ 233363 w 62"/>
                <a:gd name="T11" fmla="*/ 555625 h 148"/>
                <a:gd name="T12" fmla="*/ 233363 w 62"/>
                <a:gd name="T13" fmla="*/ 551871 h 148"/>
                <a:gd name="T14" fmla="*/ 233363 w 62"/>
                <a:gd name="T15" fmla="*/ 551871 h 148"/>
                <a:gd name="T16" fmla="*/ 233363 w 62"/>
                <a:gd name="T17" fmla="*/ 548117 h 148"/>
                <a:gd name="T18" fmla="*/ 233363 w 62"/>
                <a:gd name="T19" fmla="*/ 548117 h 148"/>
                <a:gd name="T20" fmla="*/ 229599 w 62"/>
                <a:gd name="T21" fmla="*/ 510574 h 148"/>
                <a:gd name="T22" fmla="*/ 229599 w 62"/>
                <a:gd name="T23" fmla="*/ 510574 h 148"/>
                <a:gd name="T24" fmla="*/ 229599 w 62"/>
                <a:gd name="T25" fmla="*/ 503066 h 148"/>
                <a:gd name="T26" fmla="*/ 229599 w 62"/>
                <a:gd name="T27" fmla="*/ 503066 h 148"/>
                <a:gd name="T28" fmla="*/ 229599 w 62"/>
                <a:gd name="T29" fmla="*/ 503066 h 148"/>
                <a:gd name="T30" fmla="*/ 229599 w 62"/>
                <a:gd name="T31" fmla="*/ 503066 h 148"/>
                <a:gd name="T32" fmla="*/ 229599 w 62"/>
                <a:gd name="T33" fmla="*/ 499312 h 148"/>
                <a:gd name="T34" fmla="*/ 229599 w 62"/>
                <a:gd name="T35" fmla="*/ 499312 h 148"/>
                <a:gd name="T36" fmla="*/ 229599 w 62"/>
                <a:gd name="T37" fmla="*/ 499312 h 148"/>
                <a:gd name="T38" fmla="*/ 229599 w 62"/>
                <a:gd name="T39" fmla="*/ 499312 h 148"/>
                <a:gd name="T40" fmla="*/ 229599 w 62"/>
                <a:gd name="T41" fmla="*/ 499312 h 148"/>
                <a:gd name="T42" fmla="*/ 229599 w 62"/>
                <a:gd name="T43" fmla="*/ 499312 h 148"/>
                <a:gd name="T44" fmla="*/ 229599 w 62"/>
                <a:gd name="T45" fmla="*/ 495557 h 148"/>
                <a:gd name="T46" fmla="*/ 229599 w 62"/>
                <a:gd name="T47" fmla="*/ 495557 h 148"/>
                <a:gd name="T48" fmla="*/ 229599 w 62"/>
                <a:gd name="T49" fmla="*/ 495557 h 148"/>
                <a:gd name="T50" fmla="*/ 229599 w 62"/>
                <a:gd name="T51" fmla="*/ 495557 h 148"/>
                <a:gd name="T52" fmla="*/ 229599 w 62"/>
                <a:gd name="T53" fmla="*/ 495557 h 148"/>
                <a:gd name="T54" fmla="*/ 229599 w 62"/>
                <a:gd name="T55" fmla="*/ 495557 h 148"/>
                <a:gd name="T56" fmla="*/ 229599 w 62"/>
                <a:gd name="T57" fmla="*/ 495557 h 148"/>
                <a:gd name="T58" fmla="*/ 229599 w 62"/>
                <a:gd name="T59" fmla="*/ 491803 h 148"/>
                <a:gd name="T60" fmla="*/ 229599 w 62"/>
                <a:gd name="T61" fmla="*/ 491803 h 148"/>
                <a:gd name="T62" fmla="*/ 229599 w 62"/>
                <a:gd name="T63" fmla="*/ 491803 h 148"/>
                <a:gd name="T64" fmla="*/ 229599 w 62"/>
                <a:gd name="T65" fmla="*/ 491803 h 148"/>
                <a:gd name="T66" fmla="*/ 195724 w 62"/>
                <a:gd name="T67" fmla="*/ 255287 h 148"/>
                <a:gd name="T68" fmla="*/ 195724 w 62"/>
                <a:gd name="T69" fmla="*/ 255287 h 148"/>
                <a:gd name="T70" fmla="*/ 195724 w 62"/>
                <a:gd name="T71" fmla="*/ 255287 h 148"/>
                <a:gd name="T72" fmla="*/ 195724 w 62"/>
                <a:gd name="T73" fmla="*/ 255287 h 148"/>
                <a:gd name="T74" fmla="*/ 195724 w 62"/>
                <a:gd name="T75" fmla="*/ 255287 h 148"/>
                <a:gd name="T76" fmla="*/ 139265 w 62"/>
                <a:gd name="T77" fmla="*/ 45051 h 148"/>
                <a:gd name="T78" fmla="*/ 112918 w 62"/>
                <a:gd name="T79" fmla="*/ 0 h 148"/>
                <a:gd name="T80" fmla="*/ 112918 w 62"/>
                <a:gd name="T81" fmla="*/ 0 h 14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2" h="148">
                  <a:moveTo>
                    <a:pt x="30" y="0"/>
                  </a:moveTo>
                  <a:cubicBezTo>
                    <a:pt x="20" y="44"/>
                    <a:pt x="20" y="44"/>
                    <a:pt x="20" y="4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8"/>
                    <a:pt x="62" y="148"/>
                    <a:pt x="62" y="147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2" y="147"/>
                    <a:pt x="62" y="146"/>
                    <a:pt x="62" y="146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2"/>
                    <a:pt x="61" y="139"/>
                    <a:pt x="61" y="136"/>
                  </a:cubicBezTo>
                  <a:cubicBezTo>
                    <a:pt x="61" y="136"/>
                    <a:pt x="61" y="136"/>
                    <a:pt x="61" y="136"/>
                  </a:cubicBezTo>
                  <a:cubicBezTo>
                    <a:pt x="61" y="135"/>
                    <a:pt x="61" y="135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61" y="133"/>
                    <a:pt x="61" y="133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2"/>
                    <a:pt x="61" y="132"/>
                    <a:pt x="61" y="13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59" y="107"/>
                    <a:pt x="56" y="86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7" y="42"/>
                    <a:pt x="42" y="23"/>
                    <a:pt x="37" y="12"/>
                  </a:cubicBezTo>
                  <a:cubicBezTo>
                    <a:pt x="34" y="5"/>
                    <a:pt x="32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4" name="Freeform 995"/>
            <p:cNvSpPr>
              <a:spLocks noEditPoints="1"/>
            </p:cNvSpPr>
            <p:nvPr/>
          </p:nvSpPr>
          <p:spPr bwMode="auto">
            <a:xfrm>
              <a:off x="11698288" y="1084263"/>
              <a:ext cx="3175" cy="19050"/>
            </a:xfrm>
            <a:custGeom>
              <a:avLst/>
              <a:gdLst>
                <a:gd name="T0" fmla="*/ 0 w 1"/>
                <a:gd name="T1" fmla="*/ 19050 h 5"/>
                <a:gd name="T2" fmla="*/ 3175 w 1"/>
                <a:gd name="T3" fmla="*/ 11430 h 5"/>
                <a:gd name="T4" fmla="*/ 3175 w 1"/>
                <a:gd name="T5" fmla="*/ 11430 h 5"/>
                <a:gd name="T6" fmla="*/ 3175 w 1"/>
                <a:gd name="T7" fmla="*/ 11430 h 5"/>
                <a:gd name="T8" fmla="*/ 3175 w 1"/>
                <a:gd name="T9" fmla="*/ 11430 h 5"/>
                <a:gd name="T10" fmla="*/ 3175 w 1"/>
                <a:gd name="T11" fmla="*/ 11430 h 5"/>
                <a:gd name="T12" fmla="*/ 3175 w 1"/>
                <a:gd name="T13" fmla="*/ 11430 h 5"/>
                <a:gd name="T14" fmla="*/ 3175 w 1"/>
                <a:gd name="T15" fmla="*/ 11430 h 5"/>
                <a:gd name="T16" fmla="*/ 3175 w 1"/>
                <a:gd name="T17" fmla="*/ 11430 h 5"/>
                <a:gd name="T18" fmla="*/ 3175 w 1"/>
                <a:gd name="T19" fmla="*/ 7620 h 5"/>
                <a:gd name="T20" fmla="*/ 3175 w 1"/>
                <a:gd name="T21" fmla="*/ 7620 h 5"/>
                <a:gd name="T22" fmla="*/ 3175 w 1"/>
                <a:gd name="T23" fmla="*/ 7620 h 5"/>
                <a:gd name="T24" fmla="*/ 3175 w 1"/>
                <a:gd name="T25" fmla="*/ 7620 h 5"/>
                <a:gd name="T26" fmla="*/ 3175 w 1"/>
                <a:gd name="T27" fmla="*/ 7620 h 5"/>
                <a:gd name="T28" fmla="*/ 3175 w 1"/>
                <a:gd name="T29" fmla="*/ 7620 h 5"/>
                <a:gd name="T30" fmla="*/ 3175 w 1"/>
                <a:gd name="T31" fmla="*/ 7620 h 5"/>
                <a:gd name="T32" fmla="*/ 3175 w 1"/>
                <a:gd name="T33" fmla="*/ 7620 h 5"/>
                <a:gd name="T34" fmla="*/ 3175 w 1"/>
                <a:gd name="T35" fmla="*/ 7620 h 5"/>
                <a:gd name="T36" fmla="*/ 3175 w 1"/>
                <a:gd name="T37" fmla="*/ 3810 h 5"/>
                <a:gd name="T38" fmla="*/ 3175 w 1"/>
                <a:gd name="T39" fmla="*/ 3810 h 5"/>
                <a:gd name="T40" fmla="*/ 3175 w 1"/>
                <a:gd name="T41" fmla="*/ 3810 h 5"/>
                <a:gd name="T42" fmla="*/ 3175 w 1"/>
                <a:gd name="T43" fmla="*/ 3810 h 5"/>
                <a:gd name="T44" fmla="*/ 3175 w 1"/>
                <a:gd name="T45" fmla="*/ 3810 h 5"/>
                <a:gd name="T46" fmla="*/ 3175 w 1"/>
                <a:gd name="T47" fmla="*/ 3810 h 5"/>
                <a:gd name="T48" fmla="*/ 3175 w 1"/>
                <a:gd name="T49" fmla="*/ 3810 h 5"/>
                <a:gd name="T50" fmla="*/ 3175 w 1"/>
                <a:gd name="T51" fmla="*/ 3810 h 5"/>
                <a:gd name="T52" fmla="*/ 3175 w 1"/>
                <a:gd name="T53" fmla="*/ 3810 h 5"/>
                <a:gd name="T54" fmla="*/ 3175 w 1"/>
                <a:gd name="T55" fmla="*/ 0 h 5"/>
                <a:gd name="T56" fmla="*/ 3175 w 1"/>
                <a:gd name="T57" fmla="*/ 0 h 5"/>
                <a:gd name="T58" fmla="*/ 3175 w 1"/>
                <a:gd name="T59" fmla="*/ 0 h 5"/>
                <a:gd name="T60" fmla="*/ 3175 w 1"/>
                <a:gd name="T61" fmla="*/ 0 h 5"/>
                <a:gd name="T62" fmla="*/ 3175 w 1"/>
                <a:gd name="T63" fmla="*/ 0 h 5"/>
                <a:gd name="T64" fmla="*/ 3175 w 1"/>
                <a:gd name="T65" fmla="*/ 0 h 5"/>
                <a:gd name="T66" fmla="*/ 3175 w 1"/>
                <a:gd name="T67" fmla="*/ 0 h 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3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4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70F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5" name="Freeform 996"/>
            <p:cNvSpPr>
              <a:spLocks/>
            </p:cNvSpPr>
            <p:nvPr/>
          </p:nvSpPr>
          <p:spPr bwMode="auto">
            <a:xfrm>
              <a:off x="11456988" y="862013"/>
              <a:ext cx="260350" cy="398463"/>
            </a:xfrm>
            <a:custGeom>
              <a:avLst/>
              <a:gdLst>
                <a:gd name="T0" fmla="*/ 90557 w 69"/>
                <a:gd name="T1" fmla="*/ 0 h 106"/>
                <a:gd name="T2" fmla="*/ 83010 w 69"/>
                <a:gd name="T3" fmla="*/ 41350 h 106"/>
                <a:gd name="T4" fmla="*/ 143381 w 69"/>
                <a:gd name="T5" fmla="*/ 67664 h 106"/>
                <a:gd name="T6" fmla="*/ 143381 w 69"/>
                <a:gd name="T7" fmla="*/ 67664 h 106"/>
                <a:gd name="T8" fmla="*/ 143381 w 69"/>
                <a:gd name="T9" fmla="*/ 71423 h 106"/>
                <a:gd name="T10" fmla="*/ 143381 w 69"/>
                <a:gd name="T11" fmla="*/ 71423 h 106"/>
                <a:gd name="T12" fmla="*/ 143381 w 69"/>
                <a:gd name="T13" fmla="*/ 71423 h 106"/>
                <a:gd name="T14" fmla="*/ 143381 w 69"/>
                <a:gd name="T15" fmla="*/ 71423 h 106"/>
                <a:gd name="T16" fmla="*/ 169793 w 69"/>
                <a:gd name="T17" fmla="*/ 296968 h 106"/>
                <a:gd name="T18" fmla="*/ 162247 w 69"/>
                <a:gd name="T19" fmla="*/ 308245 h 106"/>
                <a:gd name="T20" fmla="*/ 45278 w 69"/>
                <a:gd name="T21" fmla="*/ 357113 h 106"/>
                <a:gd name="T22" fmla="*/ 11320 w 69"/>
                <a:gd name="T23" fmla="*/ 353354 h 106"/>
                <a:gd name="T24" fmla="*/ 0 w 69"/>
                <a:gd name="T25" fmla="*/ 394704 h 106"/>
                <a:gd name="T26" fmla="*/ 0 w 69"/>
                <a:gd name="T27" fmla="*/ 394704 h 106"/>
                <a:gd name="T28" fmla="*/ 45278 w 69"/>
                <a:gd name="T29" fmla="*/ 398463 h 106"/>
                <a:gd name="T30" fmla="*/ 241484 w 69"/>
                <a:gd name="T31" fmla="*/ 240581 h 106"/>
                <a:gd name="T32" fmla="*/ 245257 w 69"/>
                <a:gd name="T33" fmla="*/ 240581 h 106"/>
                <a:gd name="T34" fmla="*/ 245257 w 69"/>
                <a:gd name="T35" fmla="*/ 240581 h 106"/>
                <a:gd name="T36" fmla="*/ 245257 w 69"/>
                <a:gd name="T37" fmla="*/ 240581 h 106"/>
                <a:gd name="T38" fmla="*/ 245257 w 69"/>
                <a:gd name="T39" fmla="*/ 233063 h 106"/>
                <a:gd name="T40" fmla="*/ 245257 w 69"/>
                <a:gd name="T41" fmla="*/ 233063 h 106"/>
                <a:gd name="T42" fmla="*/ 245257 w 69"/>
                <a:gd name="T43" fmla="*/ 233063 h 106"/>
                <a:gd name="T44" fmla="*/ 245257 w 69"/>
                <a:gd name="T45" fmla="*/ 233063 h 106"/>
                <a:gd name="T46" fmla="*/ 245257 w 69"/>
                <a:gd name="T47" fmla="*/ 233063 h 106"/>
                <a:gd name="T48" fmla="*/ 245257 w 69"/>
                <a:gd name="T49" fmla="*/ 233063 h 106"/>
                <a:gd name="T50" fmla="*/ 245257 w 69"/>
                <a:gd name="T51" fmla="*/ 233063 h 106"/>
                <a:gd name="T52" fmla="*/ 245257 w 69"/>
                <a:gd name="T53" fmla="*/ 233063 h 106"/>
                <a:gd name="T54" fmla="*/ 245257 w 69"/>
                <a:gd name="T55" fmla="*/ 233063 h 106"/>
                <a:gd name="T56" fmla="*/ 245257 w 69"/>
                <a:gd name="T57" fmla="*/ 229304 h 106"/>
                <a:gd name="T58" fmla="*/ 245257 w 69"/>
                <a:gd name="T59" fmla="*/ 229304 h 106"/>
                <a:gd name="T60" fmla="*/ 245257 w 69"/>
                <a:gd name="T61" fmla="*/ 229304 h 106"/>
                <a:gd name="T62" fmla="*/ 245257 w 69"/>
                <a:gd name="T63" fmla="*/ 229304 h 106"/>
                <a:gd name="T64" fmla="*/ 245257 w 69"/>
                <a:gd name="T65" fmla="*/ 229304 h 106"/>
                <a:gd name="T66" fmla="*/ 245257 w 69"/>
                <a:gd name="T67" fmla="*/ 229304 h 106"/>
                <a:gd name="T68" fmla="*/ 245257 w 69"/>
                <a:gd name="T69" fmla="*/ 229304 h 106"/>
                <a:gd name="T70" fmla="*/ 245257 w 69"/>
                <a:gd name="T71" fmla="*/ 229304 h 106"/>
                <a:gd name="T72" fmla="*/ 245257 w 69"/>
                <a:gd name="T73" fmla="*/ 229304 h 106"/>
                <a:gd name="T74" fmla="*/ 245257 w 69"/>
                <a:gd name="T75" fmla="*/ 229304 h 106"/>
                <a:gd name="T76" fmla="*/ 245257 w 69"/>
                <a:gd name="T77" fmla="*/ 229304 h 106"/>
                <a:gd name="T78" fmla="*/ 245257 w 69"/>
                <a:gd name="T79" fmla="*/ 229304 h 106"/>
                <a:gd name="T80" fmla="*/ 245257 w 69"/>
                <a:gd name="T81" fmla="*/ 225545 h 106"/>
                <a:gd name="T82" fmla="*/ 245257 w 69"/>
                <a:gd name="T83" fmla="*/ 225545 h 106"/>
                <a:gd name="T84" fmla="*/ 245257 w 69"/>
                <a:gd name="T85" fmla="*/ 225545 h 106"/>
                <a:gd name="T86" fmla="*/ 245257 w 69"/>
                <a:gd name="T87" fmla="*/ 225545 h 106"/>
                <a:gd name="T88" fmla="*/ 245257 w 69"/>
                <a:gd name="T89" fmla="*/ 225545 h 106"/>
                <a:gd name="T90" fmla="*/ 245257 w 69"/>
                <a:gd name="T91" fmla="*/ 225545 h 106"/>
                <a:gd name="T92" fmla="*/ 245257 w 69"/>
                <a:gd name="T93" fmla="*/ 225545 h 106"/>
                <a:gd name="T94" fmla="*/ 245257 w 69"/>
                <a:gd name="T95" fmla="*/ 225545 h 106"/>
                <a:gd name="T96" fmla="*/ 245257 w 69"/>
                <a:gd name="T97" fmla="*/ 225545 h 106"/>
                <a:gd name="T98" fmla="*/ 245257 w 69"/>
                <a:gd name="T99" fmla="*/ 225545 h 106"/>
                <a:gd name="T100" fmla="*/ 245257 w 69"/>
                <a:gd name="T101" fmla="*/ 225545 h 106"/>
                <a:gd name="T102" fmla="*/ 245257 w 69"/>
                <a:gd name="T103" fmla="*/ 225545 h 106"/>
                <a:gd name="T104" fmla="*/ 245257 w 69"/>
                <a:gd name="T105" fmla="*/ 221786 h 106"/>
                <a:gd name="T106" fmla="*/ 245257 w 69"/>
                <a:gd name="T107" fmla="*/ 221786 h 106"/>
                <a:gd name="T108" fmla="*/ 245257 w 69"/>
                <a:gd name="T109" fmla="*/ 221786 h 106"/>
                <a:gd name="T110" fmla="*/ 245257 w 69"/>
                <a:gd name="T111" fmla="*/ 221786 h 106"/>
                <a:gd name="T112" fmla="*/ 245257 w 69"/>
                <a:gd name="T113" fmla="*/ 221786 h 106"/>
                <a:gd name="T114" fmla="*/ 245257 w 69"/>
                <a:gd name="T115" fmla="*/ 221786 h 106"/>
                <a:gd name="T116" fmla="*/ 245257 w 69"/>
                <a:gd name="T117" fmla="*/ 221786 h 106"/>
                <a:gd name="T118" fmla="*/ 245257 w 69"/>
                <a:gd name="T119" fmla="*/ 221786 h 106"/>
                <a:gd name="T120" fmla="*/ 245257 w 69"/>
                <a:gd name="T121" fmla="*/ 221786 h 106"/>
                <a:gd name="T122" fmla="*/ 245257 w 69"/>
                <a:gd name="T123" fmla="*/ 221786 h 106"/>
                <a:gd name="T124" fmla="*/ 90557 w 69"/>
                <a:gd name="T125" fmla="*/ 0 h 10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9" h="106">
                  <a:moveTo>
                    <a:pt x="24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7" y="12"/>
                    <a:pt x="33" y="15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57" y="33"/>
                    <a:pt x="60" y="60"/>
                    <a:pt x="45" y="79"/>
                  </a:cubicBezTo>
                  <a:cubicBezTo>
                    <a:pt x="45" y="80"/>
                    <a:pt x="44" y="81"/>
                    <a:pt x="43" y="82"/>
                  </a:cubicBezTo>
                  <a:cubicBezTo>
                    <a:pt x="35" y="91"/>
                    <a:pt x="23" y="95"/>
                    <a:pt x="12" y="95"/>
                  </a:cubicBezTo>
                  <a:cubicBezTo>
                    <a:pt x="9" y="95"/>
                    <a:pt x="6" y="95"/>
                    <a:pt x="3" y="9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4" y="106"/>
                    <a:pt x="8" y="106"/>
                    <a:pt x="12" y="106"/>
                  </a:cubicBezTo>
                  <a:cubicBezTo>
                    <a:pt x="36" y="106"/>
                    <a:pt x="59" y="89"/>
                    <a:pt x="64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5" y="64"/>
                    <a:pt x="65" y="63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5" y="62"/>
                    <a:pt x="65" y="62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9" y="32"/>
                    <a:pt x="51" y="6"/>
                    <a:pt x="24" y="0"/>
                  </a:cubicBezTo>
                </a:path>
              </a:pathLst>
            </a:custGeom>
            <a:solidFill>
              <a:srgbClr val="8C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6" name="Freeform 997"/>
            <p:cNvSpPr>
              <a:spLocks noEditPoints="1"/>
            </p:cNvSpPr>
            <p:nvPr/>
          </p:nvSpPr>
          <p:spPr bwMode="auto">
            <a:xfrm>
              <a:off x="11469688" y="903288"/>
              <a:ext cx="149225" cy="315913"/>
            </a:xfrm>
            <a:custGeom>
              <a:avLst/>
              <a:gdLst>
                <a:gd name="T0" fmla="*/ 44768 w 40"/>
                <a:gd name="T1" fmla="*/ 112826 h 84"/>
                <a:gd name="T2" fmla="*/ 29845 w 40"/>
                <a:gd name="T3" fmla="*/ 169239 h 84"/>
                <a:gd name="T4" fmla="*/ 0 w 40"/>
                <a:gd name="T5" fmla="*/ 312152 h 84"/>
                <a:gd name="T6" fmla="*/ 33576 w 40"/>
                <a:gd name="T7" fmla="*/ 315913 h 84"/>
                <a:gd name="T8" fmla="*/ 149225 w 40"/>
                <a:gd name="T9" fmla="*/ 267022 h 84"/>
                <a:gd name="T10" fmla="*/ 33576 w 40"/>
                <a:gd name="T11" fmla="*/ 315913 h 84"/>
                <a:gd name="T12" fmla="*/ 0 w 40"/>
                <a:gd name="T13" fmla="*/ 312152 h 84"/>
                <a:gd name="T14" fmla="*/ 44768 w 40"/>
                <a:gd name="T15" fmla="*/ 112826 h 84"/>
                <a:gd name="T16" fmla="*/ 130572 w 40"/>
                <a:gd name="T17" fmla="*/ 30087 h 84"/>
                <a:gd name="T18" fmla="*/ 130572 w 40"/>
                <a:gd name="T19" fmla="*/ 30087 h 84"/>
                <a:gd name="T20" fmla="*/ 130572 w 40"/>
                <a:gd name="T21" fmla="*/ 30087 h 84"/>
                <a:gd name="T22" fmla="*/ 130572 w 40"/>
                <a:gd name="T23" fmla="*/ 26326 h 84"/>
                <a:gd name="T24" fmla="*/ 130572 w 40"/>
                <a:gd name="T25" fmla="*/ 30087 h 84"/>
                <a:gd name="T26" fmla="*/ 130572 w 40"/>
                <a:gd name="T27" fmla="*/ 26326 h 84"/>
                <a:gd name="T28" fmla="*/ 70882 w 40"/>
                <a:gd name="T29" fmla="*/ 0 h 84"/>
                <a:gd name="T30" fmla="*/ 70882 w 40"/>
                <a:gd name="T31" fmla="*/ 0 h 84"/>
                <a:gd name="T32" fmla="*/ 130572 w 40"/>
                <a:gd name="T33" fmla="*/ 26326 h 84"/>
                <a:gd name="T34" fmla="*/ 70882 w 40"/>
                <a:gd name="T35" fmla="*/ 0 h 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0" h="84">
                  <a:moveTo>
                    <a:pt x="12" y="30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84"/>
                    <a:pt x="6" y="84"/>
                    <a:pt x="9" y="84"/>
                  </a:cubicBezTo>
                  <a:cubicBezTo>
                    <a:pt x="20" y="84"/>
                    <a:pt x="32" y="80"/>
                    <a:pt x="40" y="71"/>
                  </a:cubicBezTo>
                  <a:cubicBezTo>
                    <a:pt x="32" y="80"/>
                    <a:pt x="20" y="84"/>
                    <a:pt x="9" y="84"/>
                  </a:cubicBezTo>
                  <a:cubicBezTo>
                    <a:pt x="6" y="84"/>
                    <a:pt x="3" y="84"/>
                    <a:pt x="0" y="83"/>
                  </a:cubicBezTo>
                  <a:cubicBezTo>
                    <a:pt x="12" y="30"/>
                    <a:pt x="12" y="30"/>
                    <a:pt x="12" y="30"/>
                  </a:cubicBezTo>
                  <a:moveTo>
                    <a:pt x="35" y="8"/>
                  </a:move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moveTo>
                    <a:pt x="35" y="7"/>
                  </a:moveTo>
                  <a:cubicBezTo>
                    <a:pt x="35" y="7"/>
                    <a:pt x="35" y="7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4" y="1"/>
                    <a:pt x="30" y="4"/>
                    <a:pt x="35" y="7"/>
                  </a:cubicBezTo>
                  <a:cubicBezTo>
                    <a:pt x="30" y="4"/>
                    <a:pt x="24" y="1"/>
                    <a:pt x="19" y="0"/>
                  </a:cubicBezTo>
                </a:path>
              </a:pathLst>
            </a:custGeom>
            <a:solidFill>
              <a:srgbClr val="B9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7" name="Freeform 998"/>
            <p:cNvSpPr>
              <a:spLocks noEditPoints="1"/>
            </p:cNvSpPr>
            <p:nvPr/>
          </p:nvSpPr>
          <p:spPr bwMode="auto">
            <a:xfrm>
              <a:off x="11599863" y="930275"/>
              <a:ext cx="82550" cy="239713"/>
            </a:xfrm>
            <a:custGeom>
              <a:avLst/>
              <a:gdLst>
                <a:gd name="T0" fmla="*/ 0 w 22"/>
                <a:gd name="T1" fmla="*/ 3746 h 64"/>
                <a:gd name="T2" fmla="*/ 0 w 22"/>
                <a:gd name="T3" fmla="*/ 3746 h 64"/>
                <a:gd name="T4" fmla="*/ 26266 w 22"/>
                <a:gd name="T5" fmla="*/ 228476 h 64"/>
                <a:gd name="T6" fmla="*/ 18761 w 22"/>
                <a:gd name="T7" fmla="*/ 239713 h 64"/>
                <a:gd name="T8" fmla="*/ 26266 w 22"/>
                <a:gd name="T9" fmla="*/ 228476 h 64"/>
                <a:gd name="T10" fmla="*/ 0 w 22"/>
                <a:gd name="T11" fmla="*/ 3746 h 64"/>
                <a:gd name="T12" fmla="*/ 0 w 22"/>
                <a:gd name="T13" fmla="*/ 3746 h 64"/>
                <a:gd name="T14" fmla="*/ 0 w 22"/>
                <a:gd name="T15" fmla="*/ 3746 h 64"/>
                <a:gd name="T16" fmla="*/ 0 w 22"/>
                <a:gd name="T17" fmla="*/ 3746 h 64"/>
                <a:gd name="T18" fmla="*/ 0 w 22"/>
                <a:gd name="T19" fmla="*/ 3746 h 64"/>
                <a:gd name="T20" fmla="*/ 0 w 22"/>
                <a:gd name="T21" fmla="*/ 0 h 64"/>
                <a:gd name="T22" fmla="*/ 0 w 22"/>
                <a:gd name="T23" fmla="*/ 0 h 64"/>
                <a:gd name="T24" fmla="*/ 0 w 22"/>
                <a:gd name="T25" fmla="*/ 0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" h="6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9" y="15"/>
                    <a:pt x="22" y="42"/>
                    <a:pt x="7" y="61"/>
                  </a:cubicBezTo>
                  <a:cubicBezTo>
                    <a:pt x="7" y="62"/>
                    <a:pt x="6" y="63"/>
                    <a:pt x="5" y="64"/>
                  </a:cubicBezTo>
                  <a:cubicBezTo>
                    <a:pt x="6" y="63"/>
                    <a:pt x="7" y="62"/>
                    <a:pt x="7" y="61"/>
                  </a:cubicBezTo>
                  <a:cubicBezTo>
                    <a:pt x="22" y="42"/>
                    <a:pt x="19" y="1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12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8" name="Freeform 999"/>
            <p:cNvSpPr>
              <a:spLocks/>
            </p:cNvSpPr>
            <p:nvPr/>
          </p:nvSpPr>
          <p:spPr bwMode="auto">
            <a:xfrm>
              <a:off x="11469688" y="903288"/>
              <a:ext cx="212725" cy="315913"/>
            </a:xfrm>
            <a:custGeom>
              <a:avLst/>
              <a:gdLst>
                <a:gd name="T0" fmla="*/ 70908 w 57"/>
                <a:gd name="T1" fmla="*/ 0 h 84"/>
                <a:gd name="T2" fmla="*/ 67176 w 57"/>
                <a:gd name="T3" fmla="*/ 3761 h 84"/>
                <a:gd name="T4" fmla="*/ 70908 w 57"/>
                <a:gd name="T5" fmla="*/ 0 h 84"/>
                <a:gd name="T6" fmla="*/ 93300 w 57"/>
                <a:gd name="T7" fmla="*/ 7522 h 84"/>
                <a:gd name="T8" fmla="*/ 93300 w 57"/>
                <a:gd name="T9" fmla="*/ 7522 h 84"/>
                <a:gd name="T10" fmla="*/ 93300 w 57"/>
                <a:gd name="T11" fmla="*/ 7522 h 84"/>
                <a:gd name="T12" fmla="*/ 55980 w 57"/>
                <a:gd name="T13" fmla="*/ 56413 h 84"/>
                <a:gd name="T14" fmla="*/ 44784 w 57"/>
                <a:gd name="T15" fmla="*/ 112826 h 84"/>
                <a:gd name="T16" fmla="*/ 0 w 57"/>
                <a:gd name="T17" fmla="*/ 312152 h 84"/>
                <a:gd name="T18" fmla="*/ 33588 w 57"/>
                <a:gd name="T19" fmla="*/ 315913 h 84"/>
                <a:gd name="T20" fmla="*/ 149281 w 57"/>
                <a:gd name="T21" fmla="*/ 267022 h 84"/>
                <a:gd name="T22" fmla="*/ 156745 w 57"/>
                <a:gd name="T23" fmla="*/ 255739 h 84"/>
                <a:gd name="T24" fmla="*/ 130621 w 57"/>
                <a:gd name="T25" fmla="*/ 30087 h 84"/>
                <a:gd name="T26" fmla="*/ 130621 w 57"/>
                <a:gd name="T27" fmla="*/ 30087 h 84"/>
                <a:gd name="T28" fmla="*/ 130621 w 57"/>
                <a:gd name="T29" fmla="*/ 30087 h 84"/>
                <a:gd name="T30" fmla="*/ 130621 w 57"/>
                <a:gd name="T31" fmla="*/ 30087 h 84"/>
                <a:gd name="T32" fmla="*/ 130621 w 57"/>
                <a:gd name="T33" fmla="*/ 26326 h 84"/>
                <a:gd name="T34" fmla="*/ 130621 w 57"/>
                <a:gd name="T35" fmla="*/ 26326 h 84"/>
                <a:gd name="T36" fmla="*/ 70908 w 57"/>
                <a:gd name="T37" fmla="*/ 0 h 84"/>
                <a:gd name="T38" fmla="*/ 70908 w 57"/>
                <a:gd name="T39" fmla="*/ 0 h 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7" h="84">
                  <a:moveTo>
                    <a:pt x="19" y="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3" y="84"/>
                    <a:pt x="6" y="84"/>
                    <a:pt x="9" y="84"/>
                  </a:cubicBezTo>
                  <a:cubicBezTo>
                    <a:pt x="20" y="84"/>
                    <a:pt x="32" y="80"/>
                    <a:pt x="40" y="71"/>
                  </a:cubicBezTo>
                  <a:cubicBezTo>
                    <a:pt x="41" y="70"/>
                    <a:pt x="42" y="69"/>
                    <a:pt x="42" y="68"/>
                  </a:cubicBezTo>
                  <a:cubicBezTo>
                    <a:pt x="57" y="49"/>
                    <a:pt x="54" y="22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0" y="4"/>
                    <a:pt x="24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3E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9" name="Freeform 1000"/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4288 w 24"/>
                <a:gd name="T1" fmla="*/ 0 h 36"/>
                <a:gd name="T2" fmla="*/ 11113 w 24"/>
                <a:gd name="T3" fmla="*/ 3175 h 36"/>
                <a:gd name="T4" fmla="*/ 0 w 24"/>
                <a:gd name="T5" fmla="*/ 57150 h 36"/>
                <a:gd name="T6" fmla="*/ 38100 w 24"/>
                <a:gd name="T7" fmla="*/ 7938 h 36"/>
                <a:gd name="T8" fmla="*/ 38100 w 24"/>
                <a:gd name="T9" fmla="*/ 7938 h 36"/>
                <a:gd name="T10" fmla="*/ 0 w 24"/>
                <a:gd name="T11" fmla="*/ 57150 h 36"/>
                <a:gd name="T12" fmla="*/ 11113 w 24"/>
                <a:gd name="T13" fmla="*/ 3175 h 36"/>
                <a:gd name="T14" fmla="*/ 14288 w 24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36">
                  <a:moveTo>
                    <a:pt x="9" y="0"/>
                  </a:moveTo>
                  <a:lnTo>
                    <a:pt x="7" y="2"/>
                  </a:lnTo>
                  <a:lnTo>
                    <a:pt x="0" y="36"/>
                  </a:lnTo>
                  <a:lnTo>
                    <a:pt x="24" y="5"/>
                  </a:lnTo>
                  <a:lnTo>
                    <a:pt x="0" y="3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0" name="Freeform 1001"/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4288 w 24"/>
                <a:gd name="T1" fmla="*/ 0 h 36"/>
                <a:gd name="T2" fmla="*/ 11113 w 24"/>
                <a:gd name="T3" fmla="*/ 3175 h 36"/>
                <a:gd name="T4" fmla="*/ 0 w 24"/>
                <a:gd name="T5" fmla="*/ 57150 h 36"/>
                <a:gd name="T6" fmla="*/ 38100 w 24"/>
                <a:gd name="T7" fmla="*/ 7938 h 36"/>
                <a:gd name="T8" fmla="*/ 38100 w 24"/>
                <a:gd name="T9" fmla="*/ 7938 h 36"/>
                <a:gd name="T10" fmla="*/ 0 w 24"/>
                <a:gd name="T11" fmla="*/ 57150 h 36"/>
                <a:gd name="T12" fmla="*/ 11113 w 24"/>
                <a:gd name="T13" fmla="*/ 3175 h 36"/>
                <a:gd name="T14" fmla="*/ 14288 w 24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36">
                  <a:moveTo>
                    <a:pt x="9" y="0"/>
                  </a:moveTo>
                  <a:lnTo>
                    <a:pt x="7" y="2"/>
                  </a:lnTo>
                  <a:lnTo>
                    <a:pt x="0" y="36"/>
                  </a:lnTo>
                  <a:lnTo>
                    <a:pt x="24" y="5"/>
                  </a:lnTo>
                  <a:lnTo>
                    <a:pt x="0" y="36"/>
                  </a:lnTo>
                  <a:lnTo>
                    <a:pt x="7" y="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1" name="Freeform 1002"/>
            <p:cNvSpPr>
              <a:spLocks/>
            </p:cNvSpPr>
            <p:nvPr/>
          </p:nvSpPr>
          <p:spPr bwMode="auto">
            <a:xfrm>
              <a:off x="11525250" y="903288"/>
              <a:ext cx="38100" cy="57150"/>
            </a:xfrm>
            <a:custGeom>
              <a:avLst/>
              <a:gdLst>
                <a:gd name="T0" fmla="*/ 15240 w 10"/>
                <a:gd name="T1" fmla="*/ 0 h 15"/>
                <a:gd name="T2" fmla="*/ 15240 w 10"/>
                <a:gd name="T3" fmla="*/ 0 h 15"/>
                <a:gd name="T4" fmla="*/ 11430 w 10"/>
                <a:gd name="T5" fmla="*/ 3810 h 15"/>
                <a:gd name="T6" fmla="*/ 0 w 10"/>
                <a:gd name="T7" fmla="*/ 57150 h 15"/>
                <a:gd name="T8" fmla="*/ 38100 w 10"/>
                <a:gd name="T9" fmla="*/ 7620 h 15"/>
                <a:gd name="T10" fmla="*/ 15240 w 10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1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2" name="Freeform 1003"/>
            <p:cNvSpPr>
              <a:spLocks/>
            </p:cNvSpPr>
            <p:nvPr/>
          </p:nvSpPr>
          <p:spPr bwMode="auto">
            <a:xfrm>
              <a:off x="11066463" y="1928813"/>
              <a:ext cx="346075" cy="1049338"/>
            </a:xfrm>
            <a:custGeom>
              <a:avLst/>
              <a:gdLst>
                <a:gd name="T0" fmla="*/ 142944 w 92"/>
                <a:gd name="T1" fmla="*/ 417479 h 279"/>
                <a:gd name="T2" fmla="*/ 127897 w 92"/>
                <a:gd name="T3" fmla="*/ 488939 h 279"/>
                <a:gd name="T4" fmla="*/ 101565 w 92"/>
                <a:gd name="T5" fmla="*/ 605532 h 279"/>
                <a:gd name="T6" fmla="*/ 7523 w 92"/>
                <a:gd name="T7" fmla="*/ 1049338 h 279"/>
                <a:gd name="T8" fmla="*/ 150467 w 92"/>
                <a:gd name="T9" fmla="*/ 684514 h 279"/>
                <a:gd name="T10" fmla="*/ 195608 w 92"/>
                <a:gd name="T11" fmla="*/ 556638 h 279"/>
                <a:gd name="T12" fmla="*/ 221939 w 92"/>
                <a:gd name="T13" fmla="*/ 481417 h 279"/>
                <a:gd name="T14" fmla="*/ 267080 w 92"/>
                <a:gd name="T15" fmla="*/ 346018 h 279"/>
                <a:gd name="T16" fmla="*/ 327267 w 92"/>
                <a:gd name="T17" fmla="*/ 161726 h 279"/>
                <a:gd name="T18" fmla="*/ 327267 w 92"/>
                <a:gd name="T19" fmla="*/ 161726 h 279"/>
                <a:gd name="T20" fmla="*/ 327267 w 92"/>
                <a:gd name="T21" fmla="*/ 161726 h 279"/>
                <a:gd name="T22" fmla="*/ 331028 w 92"/>
                <a:gd name="T23" fmla="*/ 161726 h 279"/>
                <a:gd name="T24" fmla="*/ 331028 w 92"/>
                <a:gd name="T25" fmla="*/ 157965 h 279"/>
                <a:gd name="T26" fmla="*/ 331028 w 92"/>
                <a:gd name="T27" fmla="*/ 157965 h 279"/>
                <a:gd name="T28" fmla="*/ 331028 w 92"/>
                <a:gd name="T29" fmla="*/ 157965 h 279"/>
                <a:gd name="T30" fmla="*/ 331028 w 92"/>
                <a:gd name="T31" fmla="*/ 157965 h 279"/>
                <a:gd name="T32" fmla="*/ 331028 w 92"/>
                <a:gd name="T33" fmla="*/ 157965 h 279"/>
                <a:gd name="T34" fmla="*/ 331028 w 92"/>
                <a:gd name="T35" fmla="*/ 157965 h 279"/>
                <a:gd name="T36" fmla="*/ 331028 w 92"/>
                <a:gd name="T37" fmla="*/ 157965 h 279"/>
                <a:gd name="T38" fmla="*/ 331028 w 92"/>
                <a:gd name="T39" fmla="*/ 157965 h 279"/>
                <a:gd name="T40" fmla="*/ 331028 w 92"/>
                <a:gd name="T41" fmla="*/ 154204 h 279"/>
                <a:gd name="T42" fmla="*/ 331028 w 92"/>
                <a:gd name="T43" fmla="*/ 154204 h 279"/>
                <a:gd name="T44" fmla="*/ 331028 w 92"/>
                <a:gd name="T45" fmla="*/ 154204 h 279"/>
                <a:gd name="T46" fmla="*/ 331028 w 92"/>
                <a:gd name="T47" fmla="*/ 154204 h 279"/>
                <a:gd name="T48" fmla="*/ 331028 w 92"/>
                <a:gd name="T49" fmla="*/ 154204 h 279"/>
                <a:gd name="T50" fmla="*/ 331028 w 92"/>
                <a:gd name="T51" fmla="*/ 154204 h 279"/>
                <a:gd name="T52" fmla="*/ 331028 w 92"/>
                <a:gd name="T53" fmla="*/ 154204 h 279"/>
                <a:gd name="T54" fmla="*/ 331028 w 92"/>
                <a:gd name="T55" fmla="*/ 154204 h 279"/>
                <a:gd name="T56" fmla="*/ 331028 w 92"/>
                <a:gd name="T57" fmla="*/ 154204 h 279"/>
                <a:gd name="T58" fmla="*/ 331028 w 92"/>
                <a:gd name="T59" fmla="*/ 150443 h 279"/>
                <a:gd name="T60" fmla="*/ 331028 w 92"/>
                <a:gd name="T61" fmla="*/ 150443 h 279"/>
                <a:gd name="T62" fmla="*/ 331028 w 92"/>
                <a:gd name="T63" fmla="*/ 150443 h 279"/>
                <a:gd name="T64" fmla="*/ 331028 w 92"/>
                <a:gd name="T65" fmla="*/ 150443 h 279"/>
                <a:gd name="T66" fmla="*/ 331028 w 92"/>
                <a:gd name="T67" fmla="*/ 150443 h 279"/>
                <a:gd name="T68" fmla="*/ 331028 w 92"/>
                <a:gd name="T69" fmla="*/ 150443 h 279"/>
                <a:gd name="T70" fmla="*/ 331028 w 92"/>
                <a:gd name="T71" fmla="*/ 150443 h 279"/>
                <a:gd name="T72" fmla="*/ 331028 w 92"/>
                <a:gd name="T73" fmla="*/ 150443 h 279"/>
                <a:gd name="T74" fmla="*/ 331028 w 92"/>
                <a:gd name="T75" fmla="*/ 150443 h 279"/>
                <a:gd name="T76" fmla="*/ 240748 w 92"/>
                <a:gd name="T77" fmla="*/ 0 h 27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2" h="279">
                  <a:moveTo>
                    <a:pt x="64" y="0"/>
                  </a:moveTo>
                  <a:cubicBezTo>
                    <a:pt x="38" y="111"/>
                    <a:pt x="38" y="111"/>
                    <a:pt x="38" y="111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" y="279"/>
                    <a:pt x="1" y="279"/>
                    <a:pt x="2" y="279"/>
                  </a:cubicBezTo>
                  <a:cubicBezTo>
                    <a:pt x="5" y="279"/>
                    <a:pt x="8" y="277"/>
                    <a:pt x="9" y="27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7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2" y="22"/>
                    <a:pt x="81" y="4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AF07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3" name="Freeform 1004"/>
            <p:cNvSpPr>
              <a:spLocks noEditPoints="1"/>
            </p:cNvSpPr>
            <p:nvPr/>
          </p:nvSpPr>
          <p:spPr bwMode="auto">
            <a:xfrm>
              <a:off x="11393488" y="2079625"/>
              <a:ext cx="4763" cy="11113"/>
            </a:xfrm>
            <a:custGeom>
              <a:avLst/>
              <a:gdLst>
                <a:gd name="T0" fmla="*/ 0 w 1"/>
                <a:gd name="T1" fmla="*/ 11113 h 3"/>
                <a:gd name="T2" fmla="*/ 0 w 1"/>
                <a:gd name="T3" fmla="*/ 11113 h 3"/>
                <a:gd name="T4" fmla="*/ 0 w 1"/>
                <a:gd name="T5" fmla="*/ 11113 h 3"/>
                <a:gd name="T6" fmla="*/ 0 w 1"/>
                <a:gd name="T7" fmla="*/ 11113 h 3"/>
                <a:gd name="T8" fmla="*/ 4763 w 1"/>
                <a:gd name="T9" fmla="*/ 7409 h 3"/>
                <a:gd name="T10" fmla="*/ 4763 w 1"/>
                <a:gd name="T11" fmla="*/ 7409 h 3"/>
                <a:gd name="T12" fmla="*/ 4763 w 1"/>
                <a:gd name="T13" fmla="*/ 7409 h 3"/>
                <a:gd name="T14" fmla="*/ 4763 w 1"/>
                <a:gd name="T15" fmla="*/ 7409 h 3"/>
                <a:gd name="T16" fmla="*/ 4763 w 1"/>
                <a:gd name="T17" fmla="*/ 7409 h 3"/>
                <a:gd name="T18" fmla="*/ 4763 w 1"/>
                <a:gd name="T19" fmla="*/ 7409 h 3"/>
                <a:gd name="T20" fmla="*/ 4763 w 1"/>
                <a:gd name="T21" fmla="*/ 7409 h 3"/>
                <a:gd name="T22" fmla="*/ 4763 w 1"/>
                <a:gd name="T23" fmla="*/ 7409 h 3"/>
                <a:gd name="T24" fmla="*/ 4763 w 1"/>
                <a:gd name="T25" fmla="*/ 7409 h 3"/>
                <a:gd name="T26" fmla="*/ 4763 w 1"/>
                <a:gd name="T27" fmla="*/ 7409 h 3"/>
                <a:gd name="T28" fmla="*/ 4763 w 1"/>
                <a:gd name="T29" fmla="*/ 7409 h 3"/>
                <a:gd name="T30" fmla="*/ 4763 w 1"/>
                <a:gd name="T31" fmla="*/ 7409 h 3"/>
                <a:gd name="T32" fmla="*/ 4763 w 1"/>
                <a:gd name="T33" fmla="*/ 3704 h 3"/>
                <a:gd name="T34" fmla="*/ 4763 w 1"/>
                <a:gd name="T35" fmla="*/ 3704 h 3"/>
                <a:gd name="T36" fmla="*/ 4763 w 1"/>
                <a:gd name="T37" fmla="*/ 3704 h 3"/>
                <a:gd name="T38" fmla="*/ 4763 w 1"/>
                <a:gd name="T39" fmla="*/ 3704 h 3"/>
                <a:gd name="T40" fmla="*/ 4763 w 1"/>
                <a:gd name="T41" fmla="*/ 3704 h 3"/>
                <a:gd name="T42" fmla="*/ 4763 w 1"/>
                <a:gd name="T43" fmla="*/ 3704 h 3"/>
                <a:gd name="T44" fmla="*/ 4763 w 1"/>
                <a:gd name="T45" fmla="*/ 3704 h 3"/>
                <a:gd name="T46" fmla="*/ 4763 w 1"/>
                <a:gd name="T47" fmla="*/ 3704 h 3"/>
                <a:gd name="T48" fmla="*/ 4763 w 1"/>
                <a:gd name="T49" fmla="*/ 3704 h 3"/>
                <a:gd name="T50" fmla="*/ 4763 w 1"/>
                <a:gd name="T51" fmla="*/ 3704 h 3"/>
                <a:gd name="T52" fmla="*/ 4763 w 1"/>
                <a:gd name="T53" fmla="*/ 3704 h 3"/>
                <a:gd name="T54" fmla="*/ 4763 w 1"/>
                <a:gd name="T55" fmla="*/ 3704 h 3"/>
                <a:gd name="T56" fmla="*/ 4763 w 1"/>
                <a:gd name="T57" fmla="*/ 3704 h 3"/>
                <a:gd name="T58" fmla="*/ 4763 w 1"/>
                <a:gd name="T59" fmla="*/ 3704 h 3"/>
                <a:gd name="T60" fmla="*/ 4763 w 1"/>
                <a:gd name="T61" fmla="*/ 3704 h 3"/>
                <a:gd name="T62" fmla="*/ 4763 w 1"/>
                <a:gd name="T63" fmla="*/ 0 h 3"/>
                <a:gd name="T64" fmla="*/ 4763 w 1"/>
                <a:gd name="T65" fmla="*/ 0 h 3"/>
                <a:gd name="T66" fmla="*/ 4763 w 1"/>
                <a:gd name="T67" fmla="*/ 0 h 3"/>
                <a:gd name="T68" fmla="*/ 4763 w 1"/>
                <a:gd name="T69" fmla="*/ 0 h 3"/>
                <a:gd name="T70" fmla="*/ 4763 w 1"/>
                <a:gd name="T71" fmla="*/ 0 h 3"/>
                <a:gd name="T72" fmla="*/ 4763 w 1"/>
                <a:gd name="T73" fmla="*/ 0 h 3"/>
                <a:gd name="T74" fmla="*/ 4763 w 1"/>
                <a:gd name="T75" fmla="*/ 0 h 3"/>
                <a:gd name="T76" fmla="*/ 4763 w 1"/>
                <a:gd name="T77" fmla="*/ 0 h 3"/>
                <a:gd name="T78" fmla="*/ 4763 w 1"/>
                <a:gd name="T79" fmla="*/ 0 h 3"/>
                <a:gd name="T80" fmla="*/ 4763 w 1"/>
                <a:gd name="T81" fmla="*/ 0 h 3"/>
                <a:gd name="T82" fmla="*/ 4763 w 1"/>
                <a:gd name="T83" fmla="*/ 0 h 3"/>
                <a:gd name="T84" fmla="*/ 4763 w 1"/>
                <a:gd name="T85" fmla="*/ 0 h 3"/>
                <a:gd name="T86" fmla="*/ 4763 w 1"/>
                <a:gd name="T87" fmla="*/ 0 h 3"/>
                <a:gd name="T88" fmla="*/ 4763 w 1"/>
                <a:gd name="T89" fmla="*/ 0 h 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4F2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4" name="Freeform 1005"/>
            <p:cNvSpPr>
              <a:spLocks/>
            </p:cNvSpPr>
            <p:nvPr/>
          </p:nvSpPr>
          <p:spPr bwMode="auto">
            <a:xfrm>
              <a:off x="6078538" y="2865438"/>
              <a:ext cx="4808538" cy="2276475"/>
            </a:xfrm>
            <a:custGeom>
              <a:avLst/>
              <a:gdLst>
                <a:gd name="T0" fmla="*/ 4801025 w 1280"/>
                <a:gd name="T1" fmla="*/ 78888 h 606"/>
                <a:gd name="T2" fmla="*/ 4801025 w 1280"/>
                <a:gd name="T3" fmla="*/ 82644 h 606"/>
                <a:gd name="T4" fmla="*/ 4797268 w 1280"/>
                <a:gd name="T5" fmla="*/ 101427 h 606"/>
                <a:gd name="T6" fmla="*/ 4778485 w 1280"/>
                <a:gd name="T7" fmla="*/ 157775 h 606"/>
                <a:gd name="T8" fmla="*/ 4703351 w 1280"/>
                <a:gd name="T9" fmla="*/ 371899 h 606"/>
                <a:gd name="T10" fmla="*/ 4541814 w 1280"/>
                <a:gd name="T11" fmla="*/ 683694 h 606"/>
                <a:gd name="T12" fmla="*/ 4278847 w 1280"/>
                <a:gd name="T13" fmla="*/ 1048080 h 606"/>
                <a:gd name="T14" fmla="*/ 3895667 w 1280"/>
                <a:gd name="T15" fmla="*/ 1423736 h 606"/>
                <a:gd name="T16" fmla="*/ 3403543 w 1280"/>
                <a:gd name="T17" fmla="*/ 1754313 h 606"/>
                <a:gd name="T18" fmla="*/ 2825016 w 1280"/>
                <a:gd name="T19" fmla="*/ 2009759 h 606"/>
                <a:gd name="T20" fmla="*/ 2513212 w 1280"/>
                <a:gd name="T21" fmla="*/ 2103673 h 606"/>
                <a:gd name="T22" fmla="*/ 2355432 w 1280"/>
                <a:gd name="T23" fmla="*/ 2144995 h 606"/>
                <a:gd name="T24" fmla="*/ 2272786 w 1280"/>
                <a:gd name="T25" fmla="*/ 2160022 h 606"/>
                <a:gd name="T26" fmla="*/ 2193895 w 1280"/>
                <a:gd name="T27" fmla="*/ 2178804 h 606"/>
                <a:gd name="T28" fmla="*/ 1547748 w 1280"/>
                <a:gd name="T29" fmla="*/ 2265205 h 606"/>
                <a:gd name="T30" fmla="*/ 920384 w 1280"/>
                <a:gd name="T31" fmla="*/ 2220127 h 606"/>
                <a:gd name="T32" fmla="*/ 383180 w 1280"/>
                <a:gd name="T33" fmla="*/ 1975950 h 606"/>
                <a:gd name="T34" fmla="*/ 195347 w 1280"/>
                <a:gd name="T35" fmla="*/ 1776853 h 606"/>
                <a:gd name="T36" fmla="*/ 75133 w 1280"/>
                <a:gd name="T37" fmla="*/ 1547702 h 606"/>
                <a:gd name="T38" fmla="*/ 11270 w 1280"/>
                <a:gd name="T39" fmla="*/ 1108185 h 606"/>
                <a:gd name="T40" fmla="*/ 105187 w 1280"/>
                <a:gd name="T41" fmla="*/ 781364 h 606"/>
                <a:gd name="T42" fmla="*/ 225400 w 1280"/>
                <a:gd name="T43" fmla="*/ 597293 h 606"/>
                <a:gd name="T44" fmla="*/ 277994 w 1280"/>
                <a:gd name="T45" fmla="*/ 537188 h 606"/>
                <a:gd name="T46" fmla="*/ 225400 w 1280"/>
                <a:gd name="T47" fmla="*/ 597293 h 606"/>
                <a:gd name="T48" fmla="*/ 108943 w 1280"/>
                <a:gd name="T49" fmla="*/ 781364 h 606"/>
                <a:gd name="T50" fmla="*/ 22540 w 1280"/>
                <a:gd name="T51" fmla="*/ 1111942 h 606"/>
                <a:gd name="T52" fmla="*/ 93917 w 1280"/>
                <a:gd name="T53" fmla="*/ 1540189 h 606"/>
                <a:gd name="T54" fmla="*/ 214130 w 1280"/>
                <a:gd name="T55" fmla="*/ 1761826 h 606"/>
                <a:gd name="T56" fmla="*/ 401964 w 1280"/>
                <a:gd name="T57" fmla="*/ 1953411 h 606"/>
                <a:gd name="T58" fmla="*/ 927898 w 1280"/>
                <a:gd name="T59" fmla="*/ 2182561 h 606"/>
                <a:gd name="T60" fmla="*/ 1547748 w 1280"/>
                <a:gd name="T61" fmla="*/ 2216370 h 606"/>
                <a:gd name="T62" fmla="*/ 2182625 w 1280"/>
                <a:gd name="T63" fmla="*/ 2118700 h 606"/>
                <a:gd name="T64" fmla="*/ 2261516 w 1280"/>
                <a:gd name="T65" fmla="*/ 2099917 h 606"/>
                <a:gd name="T66" fmla="*/ 2340406 w 1280"/>
                <a:gd name="T67" fmla="*/ 2081134 h 606"/>
                <a:gd name="T68" fmla="*/ 2494429 w 1280"/>
                <a:gd name="T69" fmla="*/ 2039812 h 606"/>
                <a:gd name="T70" fmla="*/ 2798719 w 1280"/>
                <a:gd name="T71" fmla="*/ 1942141 h 606"/>
                <a:gd name="T72" fmla="*/ 3362220 w 1280"/>
                <a:gd name="T73" fmla="*/ 1682939 h 606"/>
                <a:gd name="T74" fmla="*/ 3835560 w 1280"/>
                <a:gd name="T75" fmla="*/ 1352361 h 606"/>
                <a:gd name="T76" fmla="*/ 4199957 w 1280"/>
                <a:gd name="T77" fmla="*/ 984219 h 606"/>
                <a:gd name="T78" fmla="*/ 4447898 w 1280"/>
                <a:gd name="T79" fmla="*/ 627345 h 606"/>
                <a:gd name="T80" fmla="*/ 4594408 w 1280"/>
                <a:gd name="T81" fmla="*/ 326821 h 606"/>
                <a:gd name="T82" fmla="*/ 4665785 w 1280"/>
                <a:gd name="T83" fmla="*/ 123966 h 606"/>
                <a:gd name="T84" fmla="*/ 4680811 w 1280"/>
                <a:gd name="T85" fmla="*/ 71375 h 606"/>
                <a:gd name="T86" fmla="*/ 4684568 w 1280"/>
                <a:gd name="T87" fmla="*/ 52592 h 606"/>
                <a:gd name="T88" fmla="*/ 4684568 w 1280"/>
                <a:gd name="T89" fmla="*/ 52592 h 606"/>
                <a:gd name="T90" fmla="*/ 4755945 w 1280"/>
                <a:gd name="T91" fmla="*/ 7513 h 606"/>
                <a:gd name="T92" fmla="*/ 4801025 w 1280"/>
                <a:gd name="T93" fmla="*/ 78888 h 60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80" h="606">
                  <a:moveTo>
                    <a:pt x="1278" y="21"/>
                  </a:moveTo>
                  <a:cubicBezTo>
                    <a:pt x="1278" y="21"/>
                    <a:pt x="1278" y="21"/>
                    <a:pt x="1278" y="22"/>
                  </a:cubicBezTo>
                  <a:cubicBezTo>
                    <a:pt x="1278" y="23"/>
                    <a:pt x="1277" y="25"/>
                    <a:pt x="1277" y="27"/>
                  </a:cubicBezTo>
                  <a:cubicBezTo>
                    <a:pt x="1276" y="30"/>
                    <a:pt x="1274" y="35"/>
                    <a:pt x="1272" y="42"/>
                  </a:cubicBezTo>
                  <a:cubicBezTo>
                    <a:pt x="1268" y="56"/>
                    <a:pt x="1262" y="75"/>
                    <a:pt x="1252" y="99"/>
                  </a:cubicBezTo>
                  <a:cubicBezTo>
                    <a:pt x="1241" y="123"/>
                    <a:pt x="1228" y="151"/>
                    <a:pt x="1209" y="182"/>
                  </a:cubicBezTo>
                  <a:cubicBezTo>
                    <a:pt x="1190" y="212"/>
                    <a:pt x="1167" y="246"/>
                    <a:pt x="1139" y="279"/>
                  </a:cubicBezTo>
                  <a:cubicBezTo>
                    <a:pt x="1110" y="313"/>
                    <a:pt x="1076" y="347"/>
                    <a:pt x="1037" y="379"/>
                  </a:cubicBezTo>
                  <a:cubicBezTo>
                    <a:pt x="998" y="411"/>
                    <a:pt x="954" y="441"/>
                    <a:pt x="906" y="467"/>
                  </a:cubicBezTo>
                  <a:cubicBezTo>
                    <a:pt x="858" y="493"/>
                    <a:pt x="806" y="516"/>
                    <a:pt x="752" y="535"/>
                  </a:cubicBezTo>
                  <a:cubicBezTo>
                    <a:pt x="724" y="544"/>
                    <a:pt x="697" y="553"/>
                    <a:pt x="669" y="560"/>
                  </a:cubicBezTo>
                  <a:cubicBezTo>
                    <a:pt x="655" y="564"/>
                    <a:pt x="641" y="567"/>
                    <a:pt x="627" y="571"/>
                  </a:cubicBezTo>
                  <a:cubicBezTo>
                    <a:pt x="605" y="575"/>
                    <a:pt x="605" y="575"/>
                    <a:pt x="605" y="575"/>
                  </a:cubicBezTo>
                  <a:cubicBezTo>
                    <a:pt x="584" y="580"/>
                    <a:pt x="584" y="580"/>
                    <a:pt x="584" y="580"/>
                  </a:cubicBezTo>
                  <a:cubicBezTo>
                    <a:pt x="527" y="592"/>
                    <a:pt x="470" y="600"/>
                    <a:pt x="412" y="603"/>
                  </a:cubicBezTo>
                  <a:cubicBezTo>
                    <a:pt x="355" y="606"/>
                    <a:pt x="298" y="603"/>
                    <a:pt x="245" y="591"/>
                  </a:cubicBezTo>
                  <a:cubicBezTo>
                    <a:pt x="191" y="579"/>
                    <a:pt x="141" y="558"/>
                    <a:pt x="102" y="526"/>
                  </a:cubicBezTo>
                  <a:cubicBezTo>
                    <a:pt x="83" y="510"/>
                    <a:pt x="66" y="492"/>
                    <a:pt x="52" y="473"/>
                  </a:cubicBezTo>
                  <a:cubicBezTo>
                    <a:pt x="38" y="453"/>
                    <a:pt x="28" y="433"/>
                    <a:pt x="20" y="412"/>
                  </a:cubicBezTo>
                  <a:cubicBezTo>
                    <a:pt x="5" y="371"/>
                    <a:pt x="0" y="331"/>
                    <a:pt x="3" y="295"/>
                  </a:cubicBezTo>
                  <a:cubicBezTo>
                    <a:pt x="6" y="260"/>
                    <a:pt x="17" y="230"/>
                    <a:pt x="28" y="208"/>
                  </a:cubicBezTo>
                  <a:cubicBezTo>
                    <a:pt x="39" y="185"/>
                    <a:pt x="51" y="169"/>
                    <a:pt x="60" y="159"/>
                  </a:cubicBezTo>
                  <a:cubicBezTo>
                    <a:pt x="68" y="148"/>
                    <a:pt x="74" y="143"/>
                    <a:pt x="74" y="143"/>
                  </a:cubicBezTo>
                  <a:cubicBezTo>
                    <a:pt x="74" y="143"/>
                    <a:pt x="68" y="148"/>
                    <a:pt x="60" y="159"/>
                  </a:cubicBezTo>
                  <a:cubicBezTo>
                    <a:pt x="52" y="169"/>
                    <a:pt x="40" y="186"/>
                    <a:pt x="29" y="208"/>
                  </a:cubicBezTo>
                  <a:cubicBezTo>
                    <a:pt x="19" y="231"/>
                    <a:pt x="9" y="261"/>
                    <a:pt x="6" y="296"/>
                  </a:cubicBezTo>
                  <a:cubicBezTo>
                    <a:pt x="3" y="330"/>
                    <a:pt x="9" y="371"/>
                    <a:pt x="25" y="410"/>
                  </a:cubicBezTo>
                  <a:cubicBezTo>
                    <a:pt x="33" y="430"/>
                    <a:pt x="43" y="450"/>
                    <a:pt x="57" y="469"/>
                  </a:cubicBezTo>
                  <a:cubicBezTo>
                    <a:pt x="71" y="488"/>
                    <a:pt x="87" y="505"/>
                    <a:pt x="107" y="520"/>
                  </a:cubicBezTo>
                  <a:cubicBezTo>
                    <a:pt x="145" y="550"/>
                    <a:pt x="194" y="571"/>
                    <a:pt x="247" y="581"/>
                  </a:cubicBezTo>
                  <a:cubicBezTo>
                    <a:pt x="299" y="592"/>
                    <a:pt x="355" y="594"/>
                    <a:pt x="412" y="590"/>
                  </a:cubicBezTo>
                  <a:cubicBezTo>
                    <a:pt x="468" y="586"/>
                    <a:pt x="525" y="577"/>
                    <a:pt x="581" y="564"/>
                  </a:cubicBezTo>
                  <a:cubicBezTo>
                    <a:pt x="602" y="559"/>
                    <a:pt x="602" y="559"/>
                    <a:pt x="602" y="559"/>
                  </a:cubicBezTo>
                  <a:cubicBezTo>
                    <a:pt x="623" y="554"/>
                    <a:pt x="623" y="554"/>
                    <a:pt x="623" y="554"/>
                  </a:cubicBezTo>
                  <a:cubicBezTo>
                    <a:pt x="637" y="551"/>
                    <a:pt x="651" y="547"/>
                    <a:pt x="664" y="543"/>
                  </a:cubicBezTo>
                  <a:cubicBezTo>
                    <a:pt x="692" y="535"/>
                    <a:pt x="719" y="527"/>
                    <a:pt x="745" y="517"/>
                  </a:cubicBezTo>
                  <a:cubicBezTo>
                    <a:pt x="798" y="498"/>
                    <a:pt x="849" y="474"/>
                    <a:pt x="895" y="448"/>
                  </a:cubicBezTo>
                  <a:cubicBezTo>
                    <a:pt x="942" y="421"/>
                    <a:pt x="984" y="391"/>
                    <a:pt x="1021" y="360"/>
                  </a:cubicBezTo>
                  <a:cubicBezTo>
                    <a:pt x="1059" y="328"/>
                    <a:pt x="1091" y="295"/>
                    <a:pt x="1118" y="262"/>
                  </a:cubicBezTo>
                  <a:cubicBezTo>
                    <a:pt x="1145" y="229"/>
                    <a:pt x="1167" y="197"/>
                    <a:pt x="1184" y="167"/>
                  </a:cubicBezTo>
                  <a:cubicBezTo>
                    <a:pt x="1201" y="137"/>
                    <a:pt x="1214" y="110"/>
                    <a:pt x="1223" y="87"/>
                  </a:cubicBezTo>
                  <a:cubicBezTo>
                    <a:pt x="1233" y="64"/>
                    <a:pt x="1239" y="46"/>
                    <a:pt x="1242" y="33"/>
                  </a:cubicBezTo>
                  <a:cubicBezTo>
                    <a:pt x="1244" y="27"/>
                    <a:pt x="1245" y="22"/>
                    <a:pt x="1246" y="19"/>
                  </a:cubicBezTo>
                  <a:cubicBezTo>
                    <a:pt x="1246" y="16"/>
                    <a:pt x="1247" y="14"/>
                    <a:pt x="1247" y="14"/>
                  </a:cubicBezTo>
                  <a:cubicBezTo>
                    <a:pt x="1247" y="14"/>
                    <a:pt x="1247" y="14"/>
                    <a:pt x="1247" y="14"/>
                  </a:cubicBezTo>
                  <a:cubicBezTo>
                    <a:pt x="1249" y="5"/>
                    <a:pt x="1257" y="0"/>
                    <a:pt x="1266" y="2"/>
                  </a:cubicBezTo>
                  <a:cubicBezTo>
                    <a:pt x="1275" y="4"/>
                    <a:pt x="1280" y="12"/>
                    <a:pt x="1278" y="21"/>
                  </a:cubicBez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5" name="Freeform 1006"/>
            <p:cNvSpPr>
              <a:spLocks/>
            </p:cNvSpPr>
            <p:nvPr/>
          </p:nvSpPr>
          <p:spPr bwMode="auto">
            <a:xfrm>
              <a:off x="6037263" y="2997200"/>
              <a:ext cx="5322888" cy="2411413"/>
            </a:xfrm>
            <a:custGeom>
              <a:avLst/>
              <a:gdLst>
                <a:gd name="T0" fmla="*/ 5315375 w 1417"/>
                <a:gd name="T1" fmla="*/ 78878 h 642"/>
                <a:gd name="T2" fmla="*/ 5315375 w 1417"/>
                <a:gd name="T3" fmla="*/ 86390 h 642"/>
                <a:gd name="T4" fmla="*/ 5311619 w 1417"/>
                <a:gd name="T5" fmla="*/ 101415 h 642"/>
                <a:gd name="T6" fmla="*/ 5292836 w 1417"/>
                <a:gd name="T7" fmla="*/ 169024 h 642"/>
                <a:gd name="T8" fmla="*/ 5210195 w 1417"/>
                <a:gd name="T9" fmla="*/ 401902 h 642"/>
                <a:gd name="T10" fmla="*/ 5041154 w 1417"/>
                <a:gd name="T11" fmla="*/ 743707 h 642"/>
                <a:gd name="T12" fmla="*/ 4755664 w 1417"/>
                <a:gd name="T13" fmla="*/ 1149365 h 642"/>
                <a:gd name="T14" fmla="*/ 4338698 w 1417"/>
                <a:gd name="T15" fmla="*/ 1562536 h 642"/>
                <a:gd name="T16" fmla="*/ 3797770 w 1417"/>
                <a:gd name="T17" fmla="*/ 1923121 h 642"/>
                <a:gd name="T18" fmla="*/ 3155417 w 1417"/>
                <a:gd name="T19" fmla="*/ 2189803 h 642"/>
                <a:gd name="T20" fmla="*/ 2460474 w 1417"/>
                <a:gd name="T21" fmla="*/ 2355072 h 642"/>
                <a:gd name="T22" fmla="*/ 1746749 w 1417"/>
                <a:gd name="T23" fmla="*/ 2403901 h 642"/>
                <a:gd name="T24" fmla="*/ 1063075 w 1417"/>
                <a:gd name="T25" fmla="*/ 2291218 h 642"/>
                <a:gd name="T26" fmla="*/ 488338 w 1417"/>
                <a:gd name="T27" fmla="*/ 1994486 h 642"/>
                <a:gd name="T28" fmla="*/ 108937 w 1417"/>
                <a:gd name="T29" fmla="*/ 1558779 h 642"/>
                <a:gd name="T30" fmla="*/ 22539 w 1417"/>
                <a:gd name="T31" fmla="*/ 1314633 h 642"/>
                <a:gd name="T32" fmla="*/ 0 w 1417"/>
                <a:gd name="T33" fmla="*/ 1081755 h 642"/>
                <a:gd name="T34" fmla="*/ 26295 w 1417"/>
                <a:gd name="T35" fmla="*/ 882682 h 642"/>
                <a:gd name="T36" fmla="*/ 82642 w 1417"/>
                <a:gd name="T37" fmla="*/ 717414 h 642"/>
                <a:gd name="T38" fmla="*/ 214118 w 1417"/>
                <a:gd name="T39" fmla="*/ 514585 h 642"/>
                <a:gd name="T40" fmla="*/ 274221 w 1417"/>
                <a:gd name="T41" fmla="*/ 454487 h 642"/>
                <a:gd name="T42" fmla="*/ 214118 w 1417"/>
                <a:gd name="T43" fmla="*/ 514585 h 642"/>
                <a:gd name="T44" fmla="*/ 86398 w 1417"/>
                <a:gd name="T45" fmla="*/ 721170 h 642"/>
                <a:gd name="T46" fmla="*/ 33808 w 1417"/>
                <a:gd name="T47" fmla="*/ 882682 h 642"/>
                <a:gd name="T48" fmla="*/ 11269 w 1417"/>
                <a:gd name="T49" fmla="*/ 1085511 h 642"/>
                <a:gd name="T50" fmla="*/ 18782 w 1417"/>
                <a:gd name="T51" fmla="*/ 1194438 h 642"/>
                <a:gd name="T52" fmla="*/ 26295 w 1417"/>
                <a:gd name="T53" fmla="*/ 1254536 h 642"/>
                <a:gd name="T54" fmla="*/ 30052 w 1417"/>
                <a:gd name="T55" fmla="*/ 1280828 h 642"/>
                <a:gd name="T56" fmla="*/ 37564 w 1417"/>
                <a:gd name="T57" fmla="*/ 1310877 h 642"/>
                <a:gd name="T58" fmla="*/ 127719 w 1417"/>
                <a:gd name="T59" fmla="*/ 1547511 h 642"/>
                <a:gd name="T60" fmla="*/ 503364 w 1417"/>
                <a:gd name="T61" fmla="*/ 1971950 h 642"/>
                <a:gd name="T62" fmla="*/ 1074344 w 1417"/>
                <a:gd name="T63" fmla="*/ 2253657 h 642"/>
                <a:gd name="T64" fmla="*/ 1746749 w 1417"/>
                <a:gd name="T65" fmla="*/ 2358828 h 642"/>
                <a:gd name="T66" fmla="*/ 2449205 w 1417"/>
                <a:gd name="T67" fmla="*/ 2298730 h 642"/>
                <a:gd name="T68" fmla="*/ 3132878 w 1417"/>
                <a:gd name="T69" fmla="*/ 2125950 h 642"/>
                <a:gd name="T70" fmla="*/ 3760205 w 1417"/>
                <a:gd name="T71" fmla="*/ 1851755 h 642"/>
                <a:gd name="T72" fmla="*/ 4282352 w 1417"/>
                <a:gd name="T73" fmla="*/ 1494926 h 642"/>
                <a:gd name="T74" fmla="*/ 4676779 w 1417"/>
                <a:gd name="T75" fmla="*/ 1089268 h 642"/>
                <a:gd name="T76" fmla="*/ 4947243 w 1417"/>
                <a:gd name="T77" fmla="*/ 691121 h 642"/>
                <a:gd name="T78" fmla="*/ 5105014 w 1417"/>
                <a:gd name="T79" fmla="*/ 356829 h 642"/>
                <a:gd name="T80" fmla="*/ 5180143 w 1417"/>
                <a:gd name="T81" fmla="*/ 135219 h 642"/>
                <a:gd name="T82" fmla="*/ 5195169 w 1417"/>
                <a:gd name="T83" fmla="*/ 75122 h 642"/>
                <a:gd name="T84" fmla="*/ 5198925 w 1417"/>
                <a:gd name="T85" fmla="*/ 56341 h 642"/>
                <a:gd name="T86" fmla="*/ 5198925 w 1417"/>
                <a:gd name="T87" fmla="*/ 56341 h 642"/>
                <a:gd name="T88" fmla="*/ 5270298 w 1417"/>
                <a:gd name="T89" fmla="*/ 7512 h 642"/>
                <a:gd name="T90" fmla="*/ 5315375 w 1417"/>
                <a:gd name="T91" fmla="*/ 78878 h 64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417" h="642">
                  <a:moveTo>
                    <a:pt x="1415" y="21"/>
                  </a:moveTo>
                  <a:cubicBezTo>
                    <a:pt x="1415" y="21"/>
                    <a:pt x="1415" y="22"/>
                    <a:pt x="1415" y="23"/>
                  </a:cubicBezTo>
                  <a:cubicBezTo>
                    <a:pt x="1415" y="24"/>
                    <a:pt x="1414" y="25"/>
                    <a:pt x="1414" y="27"/>
                  </a:cubicBezTo>
                  <a:cubicBezTo>
                    <a:pt x="1413" y="31"/>
                    <a:pt x="1411" y="37"/>
                    <a:pt x="1409" y="45"/>
                  </a:cubicBezTo>
                  <a:cubicBezTo>
                    <a:pt x="1405" y="59"/>
                    <a:pt x="1398" y="81"/>
                    <a:pt x="1387" y="107"/>
                  </a:cubicBezTo>
                  <a:cubicBezTo>
                    <a:pt x="1376" y="133"/>
                    <a:pt x="1362" y="164"/>
                    <a:pt x="1342" y="198"/>
                  </a:cubicBezTo>
                  <a:cubicBezTo>
                    <a:pt x="1322" y="232"/>
                    <a:pt x="1297" y="269"/>
                    <a:pt x="1266" y="306"/>
                  </a:cubicBezTo>
                  <a:cubicBezTo>
                    <a:pt x="1235" y="344"/>
                    <a:pt x="1198" y="381"/>
                    <a:pt x="1155" y="416"/>
                  </a:cubicBezTo>
                  <a:cubicBezTo>
                    <a:pt x="1112" y="451"/>
                    <a:pt x="1064" y="484"/>
                    <a:pt x="1011" y="512"/>
                  </a:cubicBezTo>
                  <a:cubicBezTo>
                    <a:pt x="957" y="540"/>
                    <a:pt x="900" y="564"/>
                    <a:pt x="840" y="583"/>
                  </a:cubicBezTo>
                  <a:cubicBezTo>
                    <a:pt x="780" y="602"/>
                    <a:pt x="718" y="617"/>
                    <a:pt x="655" y="627"/>
                  </a:cubicBezTo>
                  <a:cubicBezTo>
                    <a:pt x="592" y="637"/>
                    <a:pt x="528" y="642"/>
                    <a:pt x="465" y="640"/>
                  </a:cubicBezTo>
                  <a:cubicBezTo>
                    <a:pt x="402" y="638"/>
                    <a:pt x="340" y="628"/>
                    <a:pt x="283" y="610"/>
                  </a:cubicBezTo>
                  <a:cubicBezTo>
                    <a:pt x="226" y="591"/>
                    <a:pt x="173" y="565"/>
                    <a:pt x="130" y="531"/>
                  </a:cubicBezTo>
                  <a:cubicBezTo>
                    <a:pt x="86" y="498"/>
                    <a:pt x="52" y="457"/>
                    <a:pt x="29" y="415"/>
                  </a:cubicBezTo>
                  <a:cubicBezTo>
                    <a:pt x="18" y="393"/>
                    <a:pt x="10" y="372"/>
                    <a:pt x="6" y="350"/>
                  </a:cubicBezTo>
                  <a:cubicBezTo>
                    <a:pt x="1" y="329"/>
                    <a:pt x="0" y="308"/>
                    <a:pt x="0" y="288"/>
                  </a:cubicBezTo>
                  <a:cubicBezTo>
                    <a:pt x="1" y="269"/>
                    <a:pt x="3" y="251"/>
                    <a:pt x="7" y="235"/>
                  </a:cubicBezTo>
                  <a:cubicBezTo>
                    <a:pt x="11" y="218"/>
                    <a:pt x="16" y="204"/>
                    <a:pt x="22" y="191"/>
                  </a:cubicBezTo>
                  <a:cubicBezTo>
                    <a:pt x="34" y="166"/>
                    <a:pt x="47" y="148"/>
                    <a:pt x="57" y="137"/>
                  </a:cubicBezTo>
                  <a:cubicBezTo>
                    <a:pt x="66" y="126"/>
                    <a:pt x="73" y="121"/>
                    <a:pt x="73" y="121"/>
                  </a:cubicBezTo>
                  <a:cubicBezTo>
                    <a:pt x="73" y="121"/>
                    <a:pt x="67" y="126"/>
                    <a:pt x="57" y="137"/>
                  </a:cubicBezTo>
                  <a:cubicBezTo>
                    <a:pt x="47" y="148"/>
                    <a:pt x="34" y="166"/>
                    <a:pt x="23" y="192"/>
                  </a:cubicBezTo>
                  <a:cubicBezTo>
                    <a:pt x="18" y="204"/>
                    <a:pt x="13" y="219"/>
                    <a:pt x="9" y="235"/>
                  </a:cubicBezTo>
                  <a:cubicBezTo>
                    <a:pt x="6" y="251"/>
                    <a:pt x="3" y="269"/>
                    <a:pt x="3" y="289"/>
                  </a:cubicBezTo>
                  <a:cubicBezTo>
                    <a:pt x="3" y="298"/>
                    <a:pt x="4" y="308"/>
                    <a:pt x="5" y="318"/>
                  </a:cubicBezTo>
                  <a:cubicBezTo>
                    <a:pt x="5" y="323"/>
                    <a:pt x="6" y="328"/>
                    <a:pt x="7" y="334"/>
                  </a:cubicBezTo>
                  <a:cubicBezTo>
                    <a:pt x="7" y="336"/>
                    <a:pt x="7" y="339"/>
                    <a:pt x="8" y="341"/>
                  </a:cubicBezTo>
                  <a:cubicBezTo>
                    <a:pt x="8" y="344"/>
                    <a:pt x="9" y="347"/>
                    <a:pt x="10" y="349"/>
                  </a:cubicBezTo>
                  <a:cubicBezTo>
                    <a:pt x="14" y="370"/>
                    <a:pt x="23" y="392"/>
                    <a:pt x="34" y="412"/>
                  </a:cubicBezTo>
                  <a:cubicBezTo>
                    <a:pt x="56" y="454"/>
                    <a:pt x="91" y="493"/>
                    <a:pt x="134" y="525"/>
                  </a:cubicBezTo>
                  <a:cubicBezTo>
                    <a:pt x="177" y="558"/>
                    <a:pt x="229" y="583"/>
                    <a:pt x="286" y="600"/>
                  </a:cubicBezTo>
                  <a:cubicBezTo>
                    <a:pt x="342" y="617"/>
                    <a:pt x="403" y="626"/>
                    <a:pt x="465" y="628"/>
                  </a:cubicBezTo>
                  <a:cubicBezTo>
                    <a:pt x="527" y="629"/>
                    <a:pt x="590" y="623"/>
                    <a:pt x="652" y="612"/>
                  </a:cubicBezTo>
                  <a:cubicBezTo>
                    <a:pt x="714" y="601"/>
                    <a:pt x="775" y="586"/>
                    <a:pt x="834" y="566"/>
                  </a:cubicBezTo>
                  <a:cubicBezTo>
                    <a:pt x="893" y="546"/>
                    <a:pt x="949" y="522"/>
                    <a:pt x="1001" y="493"/>
                  </a:cubicBezTo>
                  <a:cubicBezTo>
                    <a:pt x="1052" y="465"/>
                    <a:pt x="1099" y="432"/>
                    <a:pt x="1140" y="398"/>
                  </a:cubicBezTo>
                  <a:cubicBezTo>
                    <a:pt x="1181" y="363"/>
                    <a:pt x="1216" y="326"/>
                    <a:pt x="1245" y="290"/>
                  </a:cubicBezTo>
                  <a:cubicBezTo>
                    <a:pt x="1275" y="253"/>
                    <a:pt x="1298" y="217"/>
                    <a:pt x="1317" y="184"/>
                  </a:cubicBezTo>
                  <a:cubicBezTo>
                    <a:pt x="1335" y="151"/>
                    <a:pt x="1349" y="121"/>
                    <a:pt x="1359" y="95"/>
                  </a:cubicBezTo>
                  <a:cubicBezTo>
                    <a:pt x="1369" y="70"/>
                    <a:pt x="1375" y="50"/>
                    <a:pt x="1379" y="36"/>
                  </a:cubicBezTo>
                  <a:cubicBezTo>
                    <a:pt x="1381" y="29"/>
                    <a:pt x="1382" y="24"/>
                    <a:pt x="1383" y="20"/>
                  </a:cubicBezTo>
                  <a:cubicBezTo>
                    <a:pt x="1384" y="17"/>
                    <a:pt x="1384" y="15"/>
                    <a:pt x="1384" y="15"/>
                  </a:cubicBezTo>
                  <a:cubicBezTo>
                    <a:pt x="1384" y="15"/>
                    <a:pt x="1384" y="15"/>
                    <a:pt x="1384" y="15"/>
                  </a:cubicBezTo>
                  <a:cubicBezTo>
                    <a:pt x="1386" y="6"/>
                    <a:pt x="1394" y="0"/>
                    <a:pt x="1403" y="2"/>
                  </a:cubicBezTo>
                  <a:cubicBezTo>
                    <a:pt x="1412" y="4"/>
                    <a:pt x="1417" y="13"/>
                    <a:pt x="1415" y="21"/>
                  </a:cubicBezTo>
                  <a:close/>
                </a:path>
              </a:pathLst>
            </a:custGeom>
            <a:solidFill>
              <a:srgbClr val="F9EF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6" name="Freeform 1007"/>
            <p:cNvSpPr>
              <a:spLocks/>
            </p:cNvSpPr>
            <p:nvPr/>
          </p:nvSpPr>
          <p:spPr bwMode="auto">
            <a:xfrm>
              <a:off x="6053138" y="3181350"/>
              <a:ext cx="4972050" cy="2073275"/>
            </a:xfrm>
            <a:custGeom>
              <a:avLst/>
              <a:gdLst>
                <a:gd name="T0" fmla="*/ 4960784 w 1324"/>
                <a:gd name="T1" fmla="*/ 82631 h 552"/>
                <a:gd name="T2" fmla="*/ 4960784 w 1324"/>
                <a:gd name="T3" fmla="*/ 90142 h 552"/>
                <a:gd name="T4" fmla="*/ 4953273 w 1324"/>
                <a:gd name="T5" fmla="*/ 105166 h 552"/>
                <a:gd name="T6" fmla="*/ 4934497 w 1324"/>
                <a:gd name="T7" fmla="*/ 161505 h 552"/>
                <a:gd name="T8" fmla="*/ 4840614 w 1324"/>
                <a:gd name="T9" fmla="*/ 364325 h 552"/>
                <a:gd name="T10" fmla="*/ 4660358 w 1324"/>
                <a:gd name="T11" fmla="*/ 657288 h 552"/>
                <a:gd name="T12" fmla="*/ 4374953 w 1324"/>
                <a:gd name="T13" fmla="*/ 999078 h 552"/>
                <a:gd name="T14" fmla="*/ 3976889 w 1324"/>
                <a:gd name="T15" fmla="*/ 1340868 h 552"/>
                <a:gd name="T16" fmla="*/ 3473675 w 1324"/>
                <a:gd name="T17" fmla="*/ 1641343 h 552"/>
                <a:gd name="T18" fmla="*/ 2891600 w 1324"/>
                <a:gd name="T19" fmla="*/ 1866699 h 552"/>
                <a:gd name="T20" fmla="*/ 2579908 w 1324"/>
                <a:gd name="T21" fmla="*/ 1949329 h 552"/>
                <a:gd name="T22" fmla="*/ 2264461 w 1324"/>
                <a:gd name="T23" fmla="*/ 2013180 h 552"/>
                <a:gd name="T24" fmla="*/ 1626056 w 1324"/>
                <a:gd name="T25" fmla="*/ 2069519 h 552"/>
                <a:gd name="T26" fmla="*/ 1006427 w 1324"/>
                <a:gd name="T27" fmla="*/ 1998156 h 552"/>
                <a:gd name="T28" fmla="*/ 724778 w 1324"/>
                <a:gd name="T29" fmla="*/ 1900502 h 552"/>
                <a:gd name="T30" fmla="*/ 480682 w 1324"/>
                <a:gd name="T31" fmla="*/ 1757777 h 552"/>
                <a:gd name="T32" fmla="*/ 131436 w 1324"/>
                <a:gd name="T33" fmla="*/ 1370916 h 552"/>
                <a:gd name="T34" fmla="*/ 41309 w 1324"/>
                <a:gd name="T35" fmla="*/ 1156827 h 552"/>
                <a:gd name="T36" fmla="*/ 18777 w 1324"/>
                <a:gd name="T37" fmla="*/ 1055417 h 552"/>
                <a:gd name="T38" fmla="*/ 7511 w 1324"/>
                <a:gd name="T39" fmla="*/ 954007 h 552"/>
                <a:gd name="T40" fmla="*/ 48819 w 1324"/>
                <a:gd name="T41" fmla="*/ 619729 h 552"/>
                <a:gd name="T42" fmla="*/ 142702 w 1324"/>
                <a:gd name="T43" fmla="*/ 420664 h 552"/>
                <a:gd name="T44" fmla="*/ 187766 w 1324"/>
                <a:gd name="T45" fmla="*/ 360570 h 552"/>
                <a:gd name="T46" fmla="*/ 142702 w 1324"/>
                <a:gd name="T47" fmla="*/ 424420 h 552"/>
                <a:gd name="T48" fmla="*/ 56330 w 1324"/>
                <a:gd name="T49" fmla="*/ 619729 h 552"/>
                <a:gd name="T50" fmla="*/ 18777 w 1324"/>
                <a:gd name="T51" fmla="*/ 950251 h 552"/>
                <a:gd name="T52" fmla="*/ 30043 w 1324"/>
                <a:gd name="T53" fmla="*/ 1051661 h 552"/>
                <a:gd name="T54" fmla="*/ 56330 w 1324"/>
                <a:gd name="T55" fmla="*/ 1153071 h 552"/>
                <a:gd name="T56" fmla="*/ 146458 w 1324"/>
                <a:gd name="T57" fmla="*/ 1363404 h 552"/>
                <a:gd name="T58" fmla="*/ 495703 w 1324"/>
                <a:gd name="T59" fmla="*/ 1735241 h 552"/>
                <a:gd name="T60" fmla="*/ 1017693 w 1324"/>
                <a:gd name="T61" fmla="*/ 1964353 h 552"/>
                <a:gd name="T62" fmla="*/ 1626056 w 1324"/>
                <a:gd name="T63" fmla="*/ 2024448 h 552"/>
                <a:gd name="T64" fmla="*/ 2256950 w 1324"/>
                <a:gd name="T65" fmla="*/ 1956841 h 552"/>
                <a:gd name="T66" fmla="*/ 2564887 w 1324"/>
                <a:gd name="T67" fmla="*/ 1889234 h 552"/>
                <a:gd name="T68" fmla="*/ 2869068 w 1324"/>
                <a:gd name="T69" fmla="*/ 1802848 h 552"/>
                <a:gd name="T70" fmla="*/ 3436122 w 1324"/>
                <a:gd name="T71" fmla="*/ 1569980 h 552"/>
                <a:gd name="T72" fmla="*/ 3920559 w 1324"/>
                <a:gd name="T73" fmla="*/ 1269505 h 552"/>
                <a:gd name="T74" fmla="*/ 4299847 w 1324"/>
                <a:gd name="T75" fmla="*/ 931471 h 552"/>
                <a:gd name="T76" fmla="*/ 4570230 w 1324"/>
                <a:gd name="T77" fmla="*/ 593437 h 552"/>
                <a:gd name="T78" fmla="*/ 4739220 w 1324"/>
                <a:gd name="T79" fmla="*/ 311742 h 552"/>
                <a:gd name="T80" fmla="*/ 4821837 w 1324"/>
                <a:gd name="T81" fmla="*/ 116434 h 552"/>
                <a:gd name="T82" fmla="*/ 4840614 w 1324"/>
                <a:gd name="T83" fmla="*/ 67607 h 552"/>
                <a:gd name="T84" fmla="*/ 4844369 w 1324"/>
                <a:gd name="T85" fmla="*/ 48827 h 552"/>
                <a:gd name="T86" fmla="*/ 4848124 w 1324"/>
                <a:gd name="T87" fmla="*/ 48827 h 552"/>
                <a:gd name="T88" fmla="*/ 4923231 w 1324"/>
                <a:gd name="T89" fmla="*/ 7512 h 552"/>
                <a:gd name="T90" fmla="*/ 4960784 w 1324"/>
                <a:gd name="T91" fmla="*/ 82631 h 5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324" h="552">
                  <a:moveTo>
                    <a:pt x="1321" y="22"/>
                  </a:moveTo>
                  <a:cubicBezTo>
                    <a:pt x="1321" y="22"/>
                    <a:pt x="1321" y="23"/>
                    <a:pt x="1321" y="24"/>
                  </a:cubicBezTo>
                  <a:cubicBezTo>
                    <a:pt x="1320" y="25"/>
                    <a:pt x="1320" y="26"/>
                    <a:pt x="1319" y="28"/>
                  </a:cubicBezTo>
                  <a:cubicBezTo>
                    <a:pt x="1318" y="31"/>
                    <a:pt x="1316" y="36"/>
                    <a:pt x="1314" y="43"/>
                  </a:cubicBezTo>
                  <a:cubicBezTo>
                    <a:pt x="1309" y="56"/>
                    <a:pt x="1301" y="74"/>
                    <a:pt x="1289" y="97"/>
                  </a:cubicBezTo>
                  <a:cubicBezTo>
                    <a:pt x="1277" y="119"/>
                    <a:pt x="1261" y="146"/>
                    <a:pt x="1241" y="175"/>
                  </a:cubicBezTo>
                  <a:cubicBezTo>
                    <a:pt x="1220" y="204"/>
                    <a:pt x="1195" y="235"/>
                    <a:pt x="1165" y="266"/>
                  </a:cubicBezTo>
                  <a:cubicBezTo>
                    <a:pt x="1134" y="297"/>
                    <a:pt x="1099" y="328"/>
                    <a:pt x="1059" y="357"/>
                  </a:cubicBezTo>
                  <a:cubicBezTo>
                    <a:pt x="1018" y="387"/>
                    <a:pt x="973" y="414"/>
                    <a:pt x="925" y="437"/>
                  </a:cubicBezTo>
                  <a:cubicBezTo>
                    <a:pt x="876" y="461"/>
                    <a:pt x="824" y="481"/>
                    <a:pt x="770" y="497"/>
                  </a:cubicBezTo>
                  <a:cubicBezTo>
                    <a:pt x="743" y="505"/>
                    <a:pt x="715" y="513"/>
                    <a:pt x="687" y="519"/>
                  </a:cubicBezTo>
                  <a:cubicBezTo>
                    <a:pt x="660" y="525"/>
                    <a:pt x="632" y="531"/>
                    <a:pt x="603" y="536"/>
                  </a:cubicBezTo>
                  <a:cubicBezTo>
                    <a:pt x="547" y="546"/>
                    <a:pt x="489" y="551"/>
                    <a:pt x="433" y="551"/>
                  </a:cubicBezTo>
                  <a:cubicBezTo>
                    <a:pt x="376" y="552"/>
                    <a:pt x="321" y="546"/>
                    <a:pt x="268" y="532"/>
                  </a:cubicBezTo>
                  <a:cubicBezTo>
                    <a:pt x="242" y="525"/>
                    <a:pt x="217" y="517"/>
                    <a:pt x="193" y="506"/>
                  </a:cubicBezTo>
                  <a:cubicBezTo>
                    <a:pt x="170" y="495"/>
                    <a:pt x="148" y="482"/>
                    <a:pt x="128" y="468"/>
                  </a:cubicBezTo>
                  <a:cubicBezTo>
                    <a:pt x="87" y="439"/>
                    <a:pt x="56" y="403"/>
                    <a:pt x="35" y="365"/>
                  </a:cubicBezTo>
                  <a:cubicBezTo>
                    <a:pt x="24" y="347"/>
                    <a:pt x="16" y="327"/>
                    <a:pt x="11" y="308"/>
                  </a:cubicBezTo>
                  <a:cubicBezTo>
                    <a:pt x="8" y="299"/>
                    <a:pt x="6" y="290"/>
                    <a:pt x="5" y="281"/>
                  </a:cubicBezTo>
                  <a:cubicBezTo>
                    <a:pt x="3" y="271"/>
                    <a:pt x="2" y="262"/>
                    <a:pt x="2" y="254"/>
                  </a:cubicBezTo>
                  <a:cubicBezTo>
                    <a:pt x="0" y="219"/>
                    <a:pt x="5" y="188"/>
                    <a:pt x="13" y="165"/>
                  </a:cubicBezTo>
                  <a:cubicBezTo>
                    <a:pt x="21" y="141"/>
                    <a:pt x="31" y="124"/>
                    <a:pt x="38" y="112"/>
                  </a:cubicBezTo>
                  <a:cubicBezTo>
                    <a:pt x="45" y="101"/>
                    <a:pt x="50" y="96"/>
                    <a:pt x="50" y="96"/>
                  </a:cubicBezTo>
                  <a:cubicBezTo>
                    <a:pt x="50" y="96"/>
                    <a:pt x="45" y="101"/>
                    <a:pt x="38" y="113"/>
                  </a:cubicBezTo>
                  <a:cubicBezTo>
                    <a:pt x="31" y="124"/>
                    <a:pt x="22" y="141"/>
                    <a:pt x="15" y="165"/>
                  </a:cubicBezTo>
                  <a:cubicBezTo>
                    <a:pt x="7" y="189"/>
                    <a:pt x="2" y="219"/>
                    <a:pt x="5" y="253"/>
                  </a:cubicBezTo>
                  <a:cubicBezTo>
                    <a:pt x="5" y="262"/>
                    <a:pt x="6" y="271"/>
                    <a:pt x="8" y="280"/>
                  </a:cubicBezTo>
                  <a:cubicBezTo>
                    <a:pt x="10" y="289"/>
                    <a:pt x="12" y="298"/>
                    <a:pt x="15" y="307"/>
                  </a:cubicBezTo>
                  <a:cubicBezTo>
                    <a:pt x="20" y="326"/>
                    <a:pt x="29" y="344"/>
                    <a:pt x="39" y="363"/>
                  </a:cubicBezTo>
                  <a:cubicBezTo>
                    <a:pt x="61" y="399"/>
                    <a:pt x="92" y="434"/>
                    <a:pt x="132" y="462"/>
                  </a:cubicBezTo>
                  <a:cubicBezTo>
                    <a:pt x="172" y="490"/>
                    <a:pt x="219" y="510"/>
                    <a:pt x="271" y="523"/>
                  </a:cubicBezTo>
                  <a:cubicBezTo>
                    <a:pt x="322" y="535"/>
                    <a:pt x="377" y="540"/>
                    <a:pt x="433" y="539"/>
                  </a:cubicBezTo>
                  <a:cubicBezTo>
                    <a:pt x="488" y="538"/>
                    <a:pt x="545" y="531"/>
                    <a:pt x="601" y="521"/>
                  </a:cubicBezTo>
                  <a:cubicBezTo>
                    <a:pt x="628" y="516"/>
                    <a:pt x="656" y="510"/>
                    <a:pt x="683" y="503"/>
                  </a:cubicBezTo>
                  <a:cubicBezTo>
                    <a:pt x="711" y="496"/>
                    <a:pt x="738" y="488"/>
                    <a:pt x="764" y="480"/>
                  </a:cubicBezTo>
                  <a:cubicBezTo>
                    <a:pt x="817" y="463"/>
                    <a:pt x="868" y="442"/>
                    <a:pt x="915" y="418"/>
                  </a:cubicBezTo>
                  <a:cubicBezTo>
                    <a:pt x="962" y="394"/>
                    <a:pt x="1006" y="367"/>
                    <a:pt x="1044" y="338"/>
                  </a:cubicBezTo>
                  <a:cubicBezTo>
                    <a:pt x="1083" y="309"/>
                    <a:pt x="1117" y="278"/>
                    <a:pt x="1145" y="248"/>
                  </a:cubicBezTo>
                  <a:cubicBezTo>
                    <a:pt x="1174" y="217"/>
                    <a:pt x="1198" y="187"/>
                    <a:pt x="1217" y="158"/>
                  </a:cubicBezTo>
                  <a:cubicBezTo>
                    <a:pt x="1236" y="130"/>
                    <a:pt x="1251" y="104"/>
                    <a:pt x="1262" y="83"/>
                  </a:cubicBezTo>
                  <a:cubicBezTo>
                    <a:pt x="1273" y="61"/>
                    <a:pt x="1280" y="43"/>
                    <a:pt x="1284" y="31"/>
                  </a:cubicBezTo>
                  <a:cubicBezTo>
                    <a:pt x="1287" y="25"/>
                    <a:pt x="1288" y="21"/>
                    <a:pt x="1289" y="18"/>
                  </a:cubicBezTo>
                  <a:cubicBezTo>
                    <a:pt x="1290" y="15"/>
                    <a:pt x="1290" y="13"/>
                    <a:pt x="1290" y="13"/>
                  </a:cubicBezTo>
                  <a:cubicBezTo>
                    <a:pt x="1291" y="13"/>
                    <a:pt x="1291" y="13"/>
                    <a:pt x="1291" y="13"/>
                  </a:cubicBezTo>
                  <a:cubicBezTo>
                    <a:pt x="1293" y="4"/>
                    <a:pt x="1302" y="0"/>
                    <a:pt x="1311" y="2"/>
                  </a:cubicBezTo>
                  <a:cubicBezTo>
                    <a:pt x="1319" y="5"/>
                    <a:pt x="1324" y="14"/>
                    <a:pt x="1321" y="22"/>
                  </a:cubicBezTo>
                  <a:close/>
                </a:path>
              </a:pathLst>
            </a:custGeom>
            <a:solidFill>
              <a:srgbClr val="FD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  <p:bldP spid="20" grpId="0" animBg="1"/>
      <p:bldP spid="21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1046"/>
          </a:xfrm>
          <a:prstGeom prst="rect">
            <a:avLst/>
          </a:prstGeom>
        </p:spPr>
      </p:pic>
      <p:sp>
        <p:nvSpPr>
          <p:cNvPr id="3" name="Freeform 9"/>
          <p:cNvSpPr>
            <a:spLocks/>
          </p:cNvSpPr>
          <p:nvPr/>
        </p:nvSpPr>
        <p:spPr bwMode="auto">
          <a:xfrm>
            <a:off x="0" y="1629279"/>
            <a:ext cx="7992533" cy="5228721"/>
          </a:xfrm>
          <a:custGeom>
            <a:avLst/>
            <a:gdLst>
              <a:gd name="T0" fmla="*/ 351 w 368"/>
              <a:gd name="T1" fmla="*/ 64 h 304"/>
              <a:gd name="T2" fmla="*/ 355 w 368"/>
              <a:gd name="T3" fmla="*/ 52 h 304"/>
              <a:gd name="T4" fmla="*/ 325 w 368"/>
              <a:gd name="T5" fmla="*/ 36 h 304"/>
              <a:gd name="T6" fmla="*/ 0 w 368"/>
              <a:gd name="T7" fmla="*/ 0 h 304"/>
              <a:gd name="T8" fmla="*/ 0 w 368"/>
              <a:gd name="T9" fmla="*/ 304 h 304"/>
              <a:gd name="T10" fmla="*/ 300 w 368"/>
              <a:gd name="T11" fmla="*/ 304 h 304"/>
              <a:gd name="T12" fmla="*/ 368 w 368"/>
              <a:gd name="T13" fmla="*/ 104 h 304"/>
              <a:gd name="T14" fmla="*/ 365 w 368"/>
              <a:gd name="T15" fmla="*/ 65 h 304"/>
              <a:gd name="T16" fmla="*/ 351 w 368"/>
              <a:gd name="T17" fmla="*/ 64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8" h="304">
                <a:moveTo>
                  <a:pt x="351" y="64"/>
                </a:moveTo>
                <a:cubicBezTo>
                  <a:pt x="349" y="59"/>
                  <a:pt x="355" y="52"/>
                  <a:pt x="355" y="52"/>
                </a:cubicBezTo>
                <a:cubicBezTo>
                  <a:pt x="325" y="36"/>
                  <a:pt x="325" y="36"/>
                  <a:pt x="325" y="36"/>
                </a:cubicBezTo>
                <a:cubicBezTo>
                  <a:pt x="226" y="97"/>
                  <a:pt x="47" y="113"/>
                  <a:pt x="0" y="0"/>
                </a:cubicBezTo>
                <a:cubicBezTo>
                  <a:pt x="0" y="304"/>
                  <a:pt x="0" y="304"/>
                  <a:pt x="0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247" y="200"/>
                  <a:pt x="368" y="104"/>
                  <a:pt x="368" y="104"/>
                </a:cubicBezTo>
                <a:cubicBezTo>
                  <a:pt x="365" y="65"/>
                  <a:pt x="365" y="65"/>
                  <a:pt x="365" y="65"/>
                </a:cubicBezTo>
                <a:cubicBezTo>
                  <a:pt x="365" y="65"/>
                  <a:pt x="354" y="70"/>
                  <a:pt x="351" y="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Freeform 18"/>
          <p:cNvSpPr>
            <a:spLocks/>
          </p:cNvSpPr>
          <p:nvPr/>
        </p:nvSpPr>
        <p:spPr bwMode="auto">
          <a:xfrm>
            <a:off x="3117668" y="2438250"/>
            <a:ext cx="4363024" cy="3610777"/>
          </a:xfrm>
          <a:custGeom>
            <a:avLst/>
            <a:gdLst>
              <a:gd name="T0" fmla="*/ 238 w 242"/>
              <a:gd name="T1" fmla="*/ 8 h 200"/>
              <a:gd name="T2" fmla="*/ 200 w 242"/>
              <a:gd name="T3" fmla="*/ 18 h 200"/>
              <a:gd name="T4" fmla="*/ 152 w 242"/>
              <a:gd name="T5" fmla="*/ 45 h 200"/>
              <a:gd name="T6" fmla="*/ 55 w 242"/>
              <a:gd name="T7" fmla="*/ 11 h 200"/>
              <a:gd name="T8" fmla="*/ 22 w 242"/>
              <a:gd name="T9" fmla="*/ 16 h 200"/>
              <a:gd name="T10" fmla="*/ 118 w 242"/>
              <a:gd name="T11" fmla="*/ 69 h 200"/>
              <a:gd name="T12" fmla="*/ 45 w 242"/>
              <a:gd name="T13" fmla="*/ 117 h 200"/>
              <a:gd name="T14" fmla="*/ 12 w 242"/>
              <a:gd name="T15" fmla="*/ 106 h 200"/>
              <a:gd name="T16" fmla="*/ 0 w 242"/>
              <a:gd name="T17" fmla="*/ 110 h 200"/>
              <a:gd name="T18" fmla="*/ 31 w 242"/>
              <a:gd name="T19" fmla="*/ 127 h 200"/>
              <a:gd name="T20" fmla="*/ 23 w 242"/>
              <a:gd name="T21" fmla="*/ 136 h 200"/>
              <a:gd name="T22" fmla="*/ 37 w 242"/>
              <a:gd name="T23" fmla="*/ 135 h 200"/>
              <a:gd name="T24" fmla="*/ 39 w 242"/>
              <a:gd name="T25" fmla="*/ 174 h 200"/>
              <a:gd name="T26" fmla="*/ 46 w 242"/>
              <a:gd name="T27" fmla="*/ 165 h 200"/>
              <a:gd name="T28" fmla="*/ 53 w 242"/>
              <a:gd name="T29" fmla="*/ 130 h 200"/>
              <a:gd name="T30" fmla="*/ 132 w 242"/>
              <a:gd name="T31" fmla="*/ 95 h 200"/>
              <a:gd name="T32" fmla="*/ 134 w 242"/>
              <a:gd name="T33" fmla="*/ 200 h 200"/>
              <a:gd name="T34" fmla="*/ 150 w 242"/>
              <a:gd name="T35" fmla="*/ 177 h 200"/>
              <a:gd name="T36" fmla="*/ 168 w 242"/>
              <a:gd name="T37" fmla="*/ 74 h 200"/>
              <a:gd name="T38" fmla="*/ 222 w 242"/>
              <a:gd name="T39" fmla="*/ 33 h 200"/>
              <a:gd name="T40" fmla="*/ 238 w 242"/>
              <a:gd name="T41" fmla="*/ 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2" h="200">
                <a:moveTo>
                  <a:pt x="238" y="8"/>
                </a:moveTo>
                <a:cubicBezTo>
                  <a:pt x="233" y="0"/>
                  <a:pt x="200" y="18"/>
                  <a:pt x="200" y="18"/>
                </a:cubicBezTo>
                <a:cubicBezTo>
                  <a:pt x="184" y="25"/>
                  <a:pt x="168" y="35"/>
                  <a:pt x="152" y="45"/>
                </a:cubicBezTo>
                <a:cubicBezTo>
                  <a:pt x="122" y="36"/>
                  <a:pt x="85" y="20"/>
                  <a:pt x="55" y="11"/>
                </a:cubicBezTo>
                <a:cubicBezTo>
                  <a:pt x="48" y="9"/>
                  <a:pt x="22" y="16"/>
                  <a:pt x="22" y="16"/>
                </a:cubicBezTo>
                <a:cubicBezTo>
                  <a:pt x="48" y="30"/>
                  <a:pt x="91" y="54"/>
                  <a:pt x="118" y="69"/>
                </a:cubicBezTo>
                <a:cubicBezTo>
                  <a:pt x="94" y="85"/>
                  <a:pt x="69" y="100"/>
                  <a:pt x="45" y="117"/>
                </a:cubicBezTo>
                <a:cubicBezTo>
                  <a:pt x="35" y="114"/>
                  <a:pt x="22" y="109"/>
                  <a:pt x="12" y="106"/>
                </a:cubicBezTo>
                <a:cubicBezTo>
                  <a:pt x="0" y="110"/>
                  <a:pt x="0" y="110"/>
                  <a:pt x="0" y="110"/>
                </a:cubicBezTo>
                <a:cubicBezTo>
                  <a:pt x="6" y="114"/>
                  <a:pt x="25" y="123"/>
                  <a:pt x="31" y="127"/>
                </a:cubicBezTo>
                <a:cubicBezTo>
                  <a:pt x="26" y="132"/>
                  <a:pt x="23" y="135"/>
                  <a:pt x="23" y="136"/>
                </a:cubicBezTo>
                <a:cubicBezTo>
                  <a:pt x="24" y="138"/>
                  <a:pt x="29" y="137"/>
                  <a:pt x="37" y="135"/>
                </a:cubicBezTo>
                <a:cubicBezTo>
                  <a:pt x="37" y="148"/>
                  <a:pt x="38" y="161"/>
                  <a:pt x="39" y="174"/>
                </a:cubicBezTo>
                <a:cubicBezTo>
                  <a:pt x="44" y="172"/>
                  <a:pt x="46" y="165"/>
                  <a:pt x="46" y="165"/>
                </a:cubicBezTo>
                <a:cubicBezTo>
                  <a:pt x="48" y="153"/>
                  <a:pt x="50" y="141"/>
                  <a:pt x="53" y="130"/>
                </a:cubicBezTo>
                <a:cubicBezTo>
                  <a:pt x="80" y="120"/>
                  <a:pt x="107" y="108"/>
                  <a:pt x="132" y="95"/>
                </a:cubicBezTo>
                <a:cubicBezTo>
                  <a:pt x="132" y="130"/>
                  <a:pt x="133" y="165"/>
                  <a:pt x="134" y="200"/>
                </a:cubicBezTo>
                <a:cubicBezTo>
                  <a:pt x="143" y="197"/>
                  <a:pt x="148" y="186"/>
                  <a:pt x="150" y="177"/>
                </a:cubicBezTo>
                <a:cubicBezTo>
                  <a:pt x="156" y="142"/>
                  <a:pt x="161" y="108"/>
                  <a:pt x="168" y="74"/>
                </a:cubicBezTo>
                <a:cubicBezTo>
                  <a:pt x="187" y="62"/>
                  <a:pt x="206" y="49"/>
                  <a:pt x="222" y="33"/>
                </a:cubicBezTo>
                <a:cubicBezTo>
                  <a:pt x="224" y="32"/>
                  <a:pt x="242" y="15"/>
                  <a:pt x="238" y="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PA_库_文本框 3"/>
          <p:cNvSpPr txBox="1"/>
          <p:nvPr>
            <p:custDataLst>
              <p:tags r:id="rId1"/>
            </p:custDataLst>
          </p:nvPr>
        </p:nvSpPr>
        <p:spPr>
          <a:xfrm>
            <a:off x="0" y="4243639"/>
            <a:ext cx="6235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271E3E"/>
                </a:solidFill>
                <a:cs typeface="+mn-ea"/>
                <a:sym typeface="+mn-lt"/>
              </a:rPr>
              <a:t>     </a:t>
            </a:r>
            <a:r>
              <a:rPr lang="en-US" altLang="zh-CN" sz="5400" dirty="0">
                <a:solidFill>
                  <a:srgbClr val="271E3E"/>
                </a:solidFill>
                <a:latin typeface="Adobe 繁黑體 Std B" pitchFamily="34" charset="-128"/>
                <a:ea typeface="Adobe 繁黑體 Std B" pitchFamily="34" charset="-128"/>
                <a:cs typeface="+mn-ea"/>
                <a:sym typeface="+mn-lt"/>
              </a:rPr>
              <a:t>PART  THREE</a:t>
            </a:r>
          </a:p>
          <a:p>
            <a:r>
              <a:rPr lang="zh-CN" altLang="en-US" sz="5400" dirty="0">
                <a:solidFill>
                  <a:srgbClr val="271E3E"/>
                </a:solidFill>
                <a:cs typeface="+mn-ea"/>
                <a:sym typeface="+mn-lt"/>
              </a:rPr>
              <a:t>  </a:t>
            </a:r>
            <a:r>
              <a:rPr lang="zh-CN" altLang="en-US" sz="7200" dirty="0">
                <a:solidFill>
                  <a:srgbClr val="271E3E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游戏总体结构</a:t>
            </a:r>
          </a:p>
        </p:txBody>
      </p:sp>
    </p:spTree>
    <p:extLst>
      <p:ext uri="{BB962C8B-B14F-4D97-AF65-F5344CB8AC3E}">
        <p14:creationId xmlns:p14="http://schemas.microsoft.com/office/powerpoint/2010/main" val="4869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24312E-6 L 0.3573 -0.3578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65" y="-17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046"/>
          </a:xfrm>
          <a:prstGeom prst="rect">
            <a:avLst/>
          </a:prstGeom>
        </p:spPr>
      </p:pic>
      <p:sp>
        <p:nvSpPr>
          <p:cNvPr id="7" name="Freeform 23"/>
          <p:cNvSpPr>
            <a:spLocks/>
          </p:cNvSpPr>
          <p:nvPr/>
        </p:nvSpPr>
        <p:spPr bwMode="auto">
          <a:xfrm>
            <a:off x="9000522" y="3054897"/>
            <a:ext cx="1715002" cy="2233477"/>
          </a:xfrm>
          <a:custGeom>
            <a:avLst/>
            <a:gdLst>
              <a:gd name="T0" fmla="*/ 1278 w 1278"/>
              <a:gd name="T1" fmla="*/ 1536 h 1664"/>
              <a:gd name="T2" fmla="*/ 1278 w 1278"/>
              <a:gd name="T3" fmla="*/ 128 h 1664"/>
              <a:gd name="T4" fmla="*/ 1150 w 1278"/>
              <a:gd name="T5" fmla="*/ 0 h 1664"/>
              <a:gd name="T6" fmla="*/ 128 w 1278"/>
              <a:gd name="T7" fmla="*/ 0 h 1664"/>
              <a:gd name="T8" fmla="*/ 0 w 1278"/>
              <a:gd name="T9" fmla="*/ 128 h 1664"/>
              <a:gd name="T10" fmla="*/ 0 w 1278"/>
              <a:gd name="T11" fmla="*/ 1536 h 1664"/>
              <a:gd name="T12" fmla="*/ 128 w 1278"/>
              <a:gd name="T13" fmla="*/ 1664 h 1664"/>
              <a:gd name="T14" fmla="*/ 1150 w 1278"/>
              <a:gd name="T15" fmla="*/ 1664 h 1664"/>
              <a:gd name="T16" fmla="*/ 1278 w 1278"/>
              <a:gd name="T17" fmla="*/ 1536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8" h="1664">
                <a:moveTo>
                  <a:pt x="1278" y="1536"/>
                </a:moveTo>
                <a:cubicBezTo>
                  <a:pt x="1278" y="128"/>
                  <a:pt x="1278" y="128"/>
                  <a:pt x="1278" y="128"/>
                </a:cubicBezTo>
                <a:cubicBezTo>
                  <a:pt x="1278" y="58"/>
                  <a:pt x="1221" y="0"/>
                  <a:pt x="1150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8"/>
                  <a:pt x="0" y="128"/>
                </a:cubicBezTo>
                <a:cubicBezTo>
                  <a:pt x="0" y="1536"/>
                  <a:pt x="0" y="1536"/>
                  <a:pt x="0" y="1536"/>
                </a:cubicBezTo>
                <a:cubicBezTo>
                  <a:pt x="0" y="1607"/>
                  <a:pt x="57" y="1664"/>
                  <a:pt x="128" y="1664"/>
                </a:cubicBezTo>
                <a:cubicBezTo>
                  <a:pt x="1150" y="1664"/>
                  <a:pt x="1150" y="1664"/>
                  <a:pt x="1150" y="1664"/>
                </a:cubicBezTo>
                <a:cubicBezTo>
                  <a:pt x="1221" y="1664"/>
                  <a:pt x="1278" y="1607"/>
                  <a:pt x="1278" y="1536"/>
                </a:cubicBezTo>
                <a:close/>
              </a:path>
            </a:pathLst>
          </a:cu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Freeform 126"/>
          <p:cNvSpPr>
            <a:spLocks/>
          </p:cNvSpPr>
          <p:nvPr/>
        </p:nvSpPr>
        <p:spPr bwMode="auto">
          <a:xfrm>
            <a:off x="9172023" y="3226966"/>
            <a:ext cx="1371434" cy="1889341"/>
          </a:xfrm>
          <a:custGeom>
            <a:avLst/>
            <a:gdLst>
              <a:gd name="T0" fmla="*/ 2415 w 2415"/>
              <a:gd name="T1" fmla="*/ 3327 h 3327"/>
              <a:gd name="T2" fmla="*/ 2415 w 2415"/>
              <a:gd name="T3" fmla="*/ 3327 h 3327"/>
              <a:gd name="T4" fmla="*/ 0 w 2415"/>
              <a:gd name="T5" fmla="*/ 3327 h 3327"/>
              <a:gd name="T6" fmla="*/ 0 w 2415"/>
              <a:gd name="T7" fmla="*/ 3327 h 3327"/>
              <a:gd name="T8" fmla="*/ 0 w 2415"/>
              <a:gd name="T9" fmla="*/ 0 h 3327"/>
              <a:gd name="T10" fmla="*/ 0 w 2415"/>
              <a:gd name="T11" fmla="*/ 0 h 3327"/>
              <a:gd name="T12" fmla="*/ 2415 w 2415"/>
              <a:gd name="T13" fmla="*/ 0 h 3327"/>
              <a:gd name="T14" fmla="*/ 2415 w 2415"/>
              <a:gd name="T15" fmla="*/ 0 h 3327"/>
              <a:gd name="T16" fmla="*/ 2415 w 2415"/>
              <a:gd name="T17" fmla="*/ 3327 h 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15" h="3327">
                <a:moveTo>
                  <a:pt x="2415" y="3327"/>
                </a:moveTo>
                <a:lnTo>
                  <a:pt x="2415" y="3327"/>
                </a:lnTo>
                <a:lnTo>
                  <a:pt x="0" y="3327"/>
                </a:lnTo>
                <a:lnTo>
                  <a:pt x="0" y="3327"/>
                </a:lnTo>
                <a:lnTo>
                  <a:pt x="0" y="0"/>
                </a:lnTo>
                <a:lnTo>
                  <a:pt x="0" y="0"/>
                </a:lnTo>
                <a:lnTo>
                  <a:pt x="2415" y="0"/>
                </a:lnTo>
                <a:lnTo>
                  <a:pt x="2415" y="0"/>
                </a:lnTo>
                <a:lnTo>
                  <a:pt x="2415" y="3327"/>
                </a:lnTo>
                <a:close/>
              </a:path>
            </a:pathLst>
          </a:cu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Oval 106"/>
          <p:cNvSpPr>
            <a:spLocks noChangeArrowheads="1"/>
          </p:cNvSpPr>
          <p:nvPr/>
        </p:nvSpPr>
        <p:spPr bwMode="auto">
          <a:xfrm>
            <a:off x="10335990" y="3978272"/>
            <a:ext cx="1545772" cy="1545773"/>
          </a:xfrm>
          <a:prstGeom prst="ellipse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Freeform 107"/>
          <p:cNvSpPr>
            <a:spLocks/>
          </p:cNvSpPr>
          <p:nvPr/>
        </p:nvSpPr>
        <p:spPr bwMode="auto">
          <a:xfrm>
            <a:off x="10529069" y="4171351"/>
            <a:ext cx="1159614" cy="1159614"/>
          </a:xfrm>
          <a:custGeom>
            <a:avLst/>
            <a:gdLst>
              <a:gd name="T0" fmla="*/ 432 w 864"/>
              <a:gd name="T1" fmla="*/ 0 h 864"/>
              <a:gd name="T2" fmla="*/ 738 w 864"/>
              <a:gd name="T3" fmla="*/ 127 h 864"/>
              <a:gd name="T4" fmla="*/ 864 w 864"/>
              <a:gd name="T5" fmla="*/ 432 h 864"/>
              <a:gd name="T6" fmla="*/ 738 w 864"/>
              <a:gd name="T7" fmla="*/ 738 h 864"/>
              <a:gd name="T8" fmla="*/ 432 w 864"/>
              <a:gd name="T9" fmla="*/ 864 h 864"/>
              <a:gd name="T10" fmla="*/ 127 w 864"/>
              <a:gd name="T11" fmla="*/ 738 h 864"/>
              <a:gd name="T12" fmla="*/ 0 w 864"/>
              <a:gd name="T13" fmla="*/ 432 h 864"/>
              <a:gd name="T14" fmla="*/ 127 w 864"/>
              <a:gd name="T15" fmla="*/ 127 h 864"/>
              <a:gd name="T16" fmla="*/ 432 w 864"/>
              <a:gd name="T17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4" h="864">
                <a:moveTo>
                  <a:pt x="432" y="0"/>
                </a:moveTo>
                <a:cubicBezTo>
                  <a:pt x="547" y="0"/>
                  <a:pt x="656" y="45"/>
                  <a:pt x="738" y="127"/>
                </a:cubicBezTo>
                <a:cubicBezTo>
                  <a:pt x="819" y="209"/>
                  <a:pt x="864" y="317"/>
                  <a:pt x="864" y="432"/>
                </a:cubicBezTo>
                <a:cubicBezTo>
                  <a:pt x="864" y="548"/>
                  <a:pt x="819" y="656"/>
                  <a:pt x="738" y="738"/>
                </a:cubicBezTo>
                <a:cubicBezTo>
                  <a:pt x="656" y="820"/>
                  <a:pt x="547" y="864"/>
                  <a:pt x="432" y="864"/>
                </a:cubicBezTo>
                <a:cubicBezTo>
                  <a:pt x="317" y="864"/>
                  <a:pt x="208" y="820"/>
                  <a:pt x="127" y="738"/>
                </a:cubicBezTo>
                <a:cubicBezTo>
                  <a:pt x="45" y="656"/>
                  <a:pt x="0" y="548"/>
                  <a:pt x="0" y="432"/>
                </a:cubicBezTo>
                <a:cubicBezTo>
                  <a:pt x="0" y="317"/>
                  <a:pt x="45" y="209"/>
                  <a:pt x="127" y="127"/>
                </a:cubicBezTo>
                <a:cubicBezTo>
                  <a:pt x="208" y="45"/>
                  <a:pt x="317" y="0"/>
                  <a:pt x="4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" name="Rectangle 108"/>
          <p:cNvSpPr>
            <a:spLocks noChangeArrowheads="1"/>
          </p:cNvSpPr>
          <p:nvPr/>
        </p:nvSpPr>
        <p:spPr bwMode="auto">
          <a:xfrm>
            <a:off x="11012337" y="5524045"/>
            <a:ext cx="193079" cy="772886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2" name="Rectangle 109"/>
          <p:cNvSpPr>
            <a:spLocks noChangeArrowheads="1"/>
          </p:cNvSpPr>
          <p:nvPr/>
        </p:nvSpPr>
        <p:spPr bwMode="auto">
          <a:xfrm>
            <a:off x="10915795" y="5781863"/>
            <a:ext cx="386159" cy="1030705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Freeform 110"/>
          <p:cNvSpPr>
            <a:spLocks/>
          </p:cNvSpPr>
          <p:nvPr/>
        </p:nvSpPr>
        <p:spPr bwMode="auto">
          <a:xfrm>
            <a:off x="10690348" y="4332630"/>
            <a:ext cx="515068" cy="515068"/>
          </a:xfrm>
          <a:custGeom>
            <a:avLst/>
            <a:gdLst>
              <a:gd name="T0" fmla="*/ 72 w 384"/>
              <a:gd name="T1" fmla="*/ 384 h 384"/>
              <a:gd name="T2" fmla="*/ 0 w 384"/>
              <a:gd name="T3" fmla="*/ 312 h 384"/>
              <a:gd name="T4" fmla="*/ 91 w 384"/>
              <a:gd name="T5" fmla="*/ 92 h 384"/>
              <a:gd name="T6" fmla="*/ 312 w 384"/>
              <a:gd name="T7" fmla="*/ 0 h 384"/>
              <a:gd name="T8" fmla="*/ 384 w 384"/>
              <a:gd name="T9" fmla="*/ 72 h 384"/>
              <a:gd name="T10" fmla="*/ 312 w 384"/>
              <a:gd name="T11" fmla="*/ 144 h 384"/>
              <a:gd name="T12" fmla="*/ 193 w 384"/>
              <a:gd name="T13" fmla="*/ 194 h 384"/>
              <a:gd name="T14" fmla="*/ 144 w 384"/>
              <a:gd name="T15" fmla="*/ 312 h 384"/>
              <a:gd name="T16" fmla="*/ 72 w 384"/>
              <a:gd name="T17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384">
                <a:moveTo>
                  <a:pt x="72" y="384"/>
                </a:moveTo>
                <a:cubicBezTo>
                  <a:pt x="32" y="384"/>
                  <a:pt x="0" y="352"/>
                  <a:pt x="0" y="312"/>
                </a:cubicBezTo>
                <a:cubicBezTo>
                  <a:pt x="0" y="229"/>
                  <a:pt x="33" y="151"/>
                  <a:pt x="91" y="92"/>
                </a:cubicBezTo>
                <a:cubicBezTo>
                  <a:pt x="150" y="33"/>
                  <a:pt x="229" y="0"/>
                  <a:pt x="312" y="0"/>
                </a:cubicBezTo>
                <a:cubicBezTo>
                  <a:pt x="352" y="0"/>
                  <a:pt x="384" y="33"/>
                  <a:pt x="384" y="72"/>
                </a:cubicBezTo>
                <a:cubicBezTo>
                  <a:pt x="384" y="112"/>
                  <a:pt x="352" y="144"/>
                  <a:pt x="312" y="144"/>
                </a:cubicBezTo>
                <a:cubicBezTo>
                  <a:pt x="267" y="144"/>
                  <a:pt x="225" y="162"/>
                  <a:pt x="193" y="194"/>
                </a:cubicBezTo>
                <a:cubicBezTo>
                  <a:pt x="162" y="225"/>
                  <a:pt x="144" y="268"/>
                  <a:pt x="144" y="312"/>
                </a:cubicBezTo>
                <a:cubicBezTo>
                  <a:pt x="144" y="352"/>
                  <a:pt x="112" y="384"/>
                  <a:pt x="72" y="384"/>
                </a:cubicBezTo>
                <a:close/>
              </a:path>
            </a:pathLst>
          </a:cu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" name="文本框 1"/>
          <p:cNvSpPr txBox="1"/>
          <p:nvPr/>
        </p:nvSpPr>
        <p:spPr>
          <a:xfrm>
            <a:off x="1013792" y="304284"/>
            <a:ext cx="472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MVC</a:t>
            </a:r>
            <a:r>
              <a:rPr lang="zh-CN" altLang="en-US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模式</a:t>
            </a:r>
            <a:r>
              <a:rPr lang="en-US" altLang="zh-CN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—Model</a:t>
            </a:r>
            <a:r>
              <a:rPr lang="zh-CN" altLang="en-US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模型</a:t>
            </a: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896839" y="1474423"/>
            <a:ext cx="3709995" cy="3567840"/>
          </a:xfrm>
          <a:prstGeom prst="rect">
            <a:avLst/>
          </a:pr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896839" y="1474423"/>
            <a:ext cx="3709995" cy="322114"/>
          </a:xfrm>
          <a:prstGeom prst="rect">
            <a:avLst/>
          </a:prstGeom>
          <a:solidFill>
            <a:srgbClr val="0E36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7" name="Rectangle 69"/>
          <p:cNvSpPr>
            <a:spLocks noChangeArrowheads="1"/>
          </p:cNvSpPr>
          <p:nvPr/>
        </p:nvSpPr>
        <p:spPr bwMode="auto">
          <a:xfrm>
            <a:off x="5206240" y="1709140"/>
            <a:ext cx="2981936" cy="3333123"/>
          </a:xfrm>
          <a:prstGeom prst="rect">
            <a:avLst/>
          </a:pr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8" name="Rectangle 70"/>
          <p:cNvSpPr>
            <a:spLocks noChangeArrowheads="1"/>
          </p:cNvSpPr>
          <p:nvPr/>
        </p:nvSpPr>
        <p:spPr bwMode="auto">
          <a:xfrm>
            <a:off x="5206240" y="1479060"/>
            <a:ext cx="2981936" cy="230081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9" name="文本框 264"/>
          <p:cNvSpPr txBox="1"/>
          <p:nvPr/>
        </p:nvSpPr>
        <p:spPr>
          <a:xfrm>
            <a:off x="5310295" y="4098672"/>
            <a:ext cx="277382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对象通过元素类实现，加载器则读取各种图片到内存中。</a:t>
            </a:r>
          </a:p>
        </p:txBody>
      </p:sp>
      <p:sp>
        <p:nvSpPr>
          <p:cNvPr id="21" name="文本框 128"/>
          <p:cNvSpPr txBox="1"/>
          <p:nvPr/>
        </p:nvSpPr>
        <p:spPr>
          <a:xfrm>
            <a:off x="5310295" y="3099280"/>
            <a:ext cx="277382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将对象与加载器存储于元素管理器，组成</a:t>
            </a:r>
            <a:r>
              <a:rPr lang="en-US" altLang="zh-CN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Model</a:t>
            </a: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部分</a:t>
            </a:r>
          </a:p>
        </p:txBody>
      </p:sp>
      <p:sp>
        <p:nvSpPr>
          <p:cNvPr id="22" name="文本框 129"/>
          <p:cNvSpPr txBox="1"/>
          <p:nvPr/>
        </p:nvSpPr>
        <p:spPr>
          <a:xfrm>
            <a:off x="5293411" y="2185680"/>
            <a:ext cx="277382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包含玩家类、</a:t>
            </a:r>
            <a:r>
              <a:rPr lang="en-US" altLang="zh-CN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boss</a:t>
            </a: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类、敌人类、背景类、道具类、爆炸类等</a:t>
            </a:r>
          </a:p>
        </p:txBody>
      </p:sp>
      <p:sp>
        <p:nvSpPr>
          <p:cNvPr id="23" name="文本框 130"/>
          <p:cNvSpPr txBox="1"/>
          <p:nvPr/>
        </p:nvSpPr>
        <p:spPr>
          <a:xfrm>
            <a:off x="5184485" y="1734618"/>
            <a:ext cx="29916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Model</a:t>
            </a:r>
            <a:r>
              <a:rPr lang="zh-CN" altLang="en-US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模型</a:t>
            </a:r>
            <a:endParaRPr lang="en-US" altLang="zh-CN" b="1" dirty="0">
              <a:solidFill>
                <a:srgbClr val="F4B4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30" y="2242751"/>
            <a:ext cx="2192874" cy="279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文本框 130"/>
          <p:cNvSpPr txBox="1"/>
          <p:nvPr/>
        </p:nvSpPr>
        <p:spPr>
          <a:xfrm>
            <a:off x="1255997" y="1756933"/>
            <a:ext cx="29916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Model</a:t>
            </a:r>
            <a:r>
              <a:rPr lang="zh-CN" altLang="en-US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部分结构</a:t>
            </a:r>
            <a:endParaRPr lang="en-US" altLang="zh-CN" b="1" dirty="0">
              <a:solidFill>
                <a:srgbClr val="F4B4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268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046"/>
          </a:xfrm>
          <a:prstGeom prst="rect">
            <a:avLst/>
          </a:prstGeom>
        </p:spPr>
      </p:pic>
      <p:sp>
        <p:nvSpPr>
          <p:cNvPr id="7" name="Freeform 23"/>
          <p:cNvSpPr>
            <a:spLocks/>
          </p:cNvSpPr>
          <p:nvPr/>
        </p:nvSpPr>
        <p:spPr bwMode="auto">
          <a:xfrm>
            <a:off x="9000522" y="3054897"/>
            <a:ext cx="1715002" cy="2233477"/>
          </a:xfrm>
          <a:custGeom>
            <a:avLst/>
            <a:gdLst>
              <a:gd name="T0" fmla="*/ 1278 w 1278"/>
              <a:gd name="T1" fmla="*/ 1536 h 1664"/>
              <a:gd name="T2" fmla="*/ 1278 w 1278"/>
              <a:gd name="T3" fmla="*/ 128 h 1664"/>
              <a:gd name="T4" fmla="*/ 1150 w 1278"/>
              <a:gd name="T5" fmla="*/ 0 h 1664"/>
              <a:gd name="T6" fmla="*/ 128 w 1278"/>
              <a:gd name="T7" fmla="*/ 0 h 1664"/>
              <a:gd name="T8" fmla="*/ 0 w 1278"/>
              <a:gd name="T9" fmla="*/ 128 h 1664"/>
              <a:gd name="T10" fmla="*/ 0 w 1278"/>
              <a:gd name="T11" fmla="*/ 1536 h 1664"/>
              <a:gd name="T12" fmla="*/ 128 w 1278"/>
              <a:gd name="T13" fmla="*/ 1664 h 1664"/>
              <a:gd name="T14" fmla="*/ 1150 w 1278"/>
              <a:gd name="T15" fmla="*/ 1664 h 1664"/>
              <a:gd name="T16" fmla="*/ 1278 w 1278"/>
              <a:gd name="T17" fmla="*/ 1536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8" h="1664">
                <a:moveTo>
                  <a:pt x="1278" y="1536"/>
                </a:moveTo>
                <a:cubicBezTo>
                  <a:pt x="1278" y="128"/>
                  <a:pt x="1278" y="128"/>
                  <a:pt x="1278" y="128"/>
                </a:cubicBezTo>
                <a:cubicBezTo>
                  <a:pt x="1278" y="58"/>
                  <a:pt x="1221" y="0"/>
                  <a:pt x="1150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8"/>
                  <a:pt x="0" y="128"/>
                </a:cubicBezTo>
                <a:cubicBezTo>
                  <a:pt x="0" y="1536"/>
                  <a:pt x="0" y="1536"/>
                  <a:pt x="0" y="1536"/>
                </a:cubicBezTo>
                <a:cubicBezTo>
                  <a:pt x="0" y="1607"/>
                  <a:pt x="57" y="1664"/>
                  <a:pt x="128" y="1664"/>
                </a:cubicBezTo>
                <a:cubicBezTo>
                  <a:pt x="1150" y="1664"/>
                  <a:pt x="1150" y="1664"/>
                  <a:pt x="1150" y="1664"/>
                </a:cubicBezTo>
                <a:cubicBezTo>
                  <a:pt x="1221" y="1664"/>
                  <a:pt x="1278" y="1607"/>
                  <a:pt x="1278" y="1536"/>
                </a:cubicBezTo>
                <a:close/>
              </a:path>
            </a:pathLst>
          </a:cu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Freeform 126"/>
          <p:cNvSpPr>
            <a:spLocks/>
          </p:cNvSpPr>
          <p:nvPr/>
        </p:nvSpPr>
        <p:spPr bwMode="auto">
          <a:xfrm>
            <a:off x="9172023" y="3226966"/>
            <a:ext cx="1371434" cy="1889341"/>
          </a:xfrm>
          <a:custGeom>
            <a:avLst/>
            <a:gdLst>
              <a:gd name="T0" fmla="*/ 2415 w 2415"/>
              <a:gd name="T1" fmla="*/ 3327 h 3327"/>
              <a:gd name="T2" fmla="*/ 2415 w 2415"/>
              <a:gd name="T3" fmla="*/ 3327 h 3327"/>
              <a:gd name="T4" fmla="*/ 0 w 2415"/>
              <a:gd name="T5" fmla="*/ 3327 h 3327"/>
              <a:gd name="T6" fmla="*/ 0 w 2415"/>
              <a:gd name="T7" fmla="*/ 3327 h 3327"/>
              <a:gd name="T8" fmla="*/ 0 w 2415"/>
              <a:gd name="T9" fmla="*/ 0 h 3327"/>
              <a:gd name="T10" fmla="*/ 0 w 2415"/>
              <a:gd name="T11" fmla="*/ 0 h 3327"/>
              <a:gd name="T12" fmla="*/ 2415 w 2415"/>
              <a:gd name="T13" fmla="*/ 0 h 3327"/>
              <a:gd name="T14" fmla="*/ 2415 w 2415"/>
              <a:gd name="T15" fmla="*/ 0 h 3327"/>
              <a:gd name="T16" fmla="*/ 2415 w 2415"/>
              <a:gd name="T17" fmla="*/ 3327 h 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15" h="3327">
                <a:moveTo>
                  <a:pt x="2415" y="3327"/>
                </a:moveTo>
                <a:lnTo>
                  <a:pt x="2415" y="3327"/>
                </a:lnTo>
                <a:lnTo>
                  <a:pt x="0" y="3327"/>
                </a:lnTo>
                <a:lnTo>
                  <a:pt x="0" y="3327"/>
                </a:lnTo>
                <a:lnTo>
                  <a:pt x="0" y="0"/>
                </a:lnTo>
                <a:lnTo>
                  <a:pt x="0" y="0"/>
                </a:lnTo>
                <a:lnTo>
                  <a:pt x="2415" y="0"/>
                </a:lnTo>
                <a:lnTo>
                  <a:pt x="2415" y="0"/>
                </a:lnTo>
                <a:lnTo>
                  <a:pt x="2415" y="3327"/>
                </a:lnTo>
                <a:close/>
              </a:path>
            </a:pathLst>
          </a:cu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Oval 106"/>
          <p:cNvSpPr>
            <a:spLocks noChangeArrowheads="1"/>
          </p:cNvSpPr>
          <p:nvPr/>
        </p:nvSpPr>
        <p:spPr bwMode="auto">
          <a:xfrm>
            <a:off x="10335990" y="3978272"/>
            <a:ext cx="1545772" cy="1545773"/>
          </a:xfrm>
          <a:prstGeom prst="ellipse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Freeform 107"/>
          <p:cNvSpPr>
            <a:spLocks/>
          </p:cNvSpPr>
          <p:nvPr/>
        </p:nvSpPr>
        <p:spPr bwMode="auto">
          <a:xfrm>
            <a:off x="10529069" y="4171351"/>
            <a:ext cx="1159614" cy="1159614"/>
          </a:xfrm>
          <a:custGeom>
            <a:avLst/>
            <a:gdLst>
              <a:gd name="T0" fmla="*/ 432 w 864"/>
              <a:gd name="T1" fmla="*/ 0 h 864"/>
              <a:gd name="T2" fmla="*/ 738 w 864"/>
              <a:gd name="T3" fmla="*/ 127 h 864"/>
              <a:gd name="T4" fmla="*/ 864 w 864"/>
              <a:gd name="T5" fmla="*/ 432 h 864"/>
              <a:gd name="T6" fmla="*/ 738 w 864"/>
              <a:gd name="T7" fmla="*/ 738 h 864"/>
              <a:gd name="T8" fmla="*/ 432 w 864"/>
              <a:gd name="T9" fmla="*/ 864 h 864"/>
              <a:gd name="T10" fmla="*/ 127 w 864"/>
              <a:gd name="T11" fmla="*/ 738 h 864"/>
              <a:gd name="T12" fmla="*/ 0 w 864"/>
              <a:gd name="T13" fmla="*/ 432 h 864"/>
              <a:gd name="T14" fmla="*/ 127 w 864"/>
              <a:gd name="T15" fmla="*/ 127 h 864"/>
              <a:gd name="T16" fmla="*/ 432 w 864"/>
              <a:gd name="T17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4" h="864">
                <a:moveTo>
                  <a:pt x="432" y="0"/>
                </a:moveTo>
                <a:cubicBezTo>
                  <a:pt x="547" y="0"/>
                  <a:pt x="656" y="45"/>
                  <a:pt x="738" y="127"/>
                </a:cubicBezTo>
                <a:cubicBezTo>
                  <a:pt x="819" y="209"/>
                  <a:pt x="864" y="317"/>
                  <a:pt x="864" y="432"/>
                </a:cubicBezTo>
                <a:cubicBezTo>
                  <a:pt x="864" y="548"/>
                  <a:pt x="819" y="656"/>
                  <a:pt x="738" y="738"/>
                </a:cubicBezTo>
                <a:cubicBezTo>
                  <a:pt x="656" y="820"/>
                  <a:pt x="547" y="864"/>
                  <a:pt x="432" y="864"/>
                </a:cubicBezTo>
                <a:cubicBezTo>
                  <a:pt x="317" y="864"/>
                  <a:pt x="208" y="820"/>
                  <a:pt x="127" y="738"/>
                </a:cubicBezTo>
                <a:cubicBezTo>
                  <a:pt x="45" y="656"/>
                  <a:pt x="0" y="548"/>
                  <a:pt x="0" y="432"/>
                </a:cubicBezTo>
                <a:cubicBezTo>
                  <a:pt x="0" y="317"/>
                  <a:pt x="45" y="209"/>
                  <a:pt x="127" y="127"/>
                </a:cubicBezTo>
                <a:cubicBezTo>
                  <a:pt x="208" y="45"/>
                  <a:pt x="317" y="0"/>
                  <a:pt x="4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" name="Rectangle 108"/>
          <p:cNvSpPr>
            <a:spLocks noChangeArrowheads="1"/>
          </p:cNvSpPr>
          <p:nvPr/>
        </p:nvSpPr>
        <p:spPr bwMode="auto">
          <a:xfrm>
            <a:off x="11012337" y="5524045"/>
            <a:ext cx="193079" cy="772886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2" name="Rectangle 109"/>
          <p:cNvSpPr>
            <a:spLocks noChangeArrowheads="1"/>
          </p:cNvSpPr>
          <p:nvPr/>
        </p:nvSpPr>
        <p:spPr bwMode="auto">
          <a:xfrm>
            <a:off x="10915795" y="5781863"/>
            <a:ext cx="386159" cy="1030705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Freeform 110"/>
          <p:cNvSpPr>
            <a:spLocks/>
          </p:cNvSpPr>
          <p:nvPr/>
        </p:nvSpPr>
        <p:spPr bwMode="auto">
          <a:xfrm>
            <a:off x="10690348" y="4332630"/>
            <a:ext cx="515068" cy="515068"/>
          </a:xfrm>
          <a:custGeom>
            <a:avLst/>
            <a:gdLst>
              <a:gd name="T0" fmla="*/ 72 w 384"/>
              <a:gd name="T1" fmla="*/ 384 h 384"/>
              <a:gd name="T2" fmla="*/ 0 w 384"/>
              <a:gd name="T3" fmla="*/ 312 h 384"/>
              <a:gd name="T4" fmla="*/ 91 w 384"/>
              <a:gd name="T5" fmla="*/ 92 h 384"/>
              <a:gd name="T6" fmla="*/ 312 w 384"/>
              <a:gd name="T7" fmla="*/ 0 h 384"/>
              <a:gd name="T8" fmla="*/ 384 w 384"/>
              <a:gd name="T9" fmla="*/ 72 h 384"/>
              <a:gd name="T10" fmla="*/ 312 w 384"/>
              <a:gd name="T11" fmla="*/ 144 h 384"/>
              <a:gd name="T12" fmla="*/ 193 w 384"/>
              <a:gd name="T13" fmla="*/ 194 h 384"/>
              <a:gd name="T14" fmla="*/ 144 w 384"/>
              <a:gd name="T15" fmla="*/ 312 h 384"/>
              <a:gd name="T16" fmla="*/ 72 w 384"/>
              <a:gd name="T17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384">
                <a:moveTo>
                  <a:pt x="72" y="384"/>
                </a:moveTo>
                <a:cubicBezTo>
                  <a:pt x="32" y="384"/>
                  <a:pt x="0" y="352"/>
                  <a:pt x="0" y="312"/>
                </a:cubicBezTo>
                <a:cubicBezTo>
                  <a:pt x="0" y="229"/>
                  <a:pt x="33" y="151"/>
                  <a:pt x="91" y="92"/>
                </a:cubicBezTo>
                <a:cubicBezTo>
                  <a:pt x="150" y="33"/>
                  <a:pt x="229" y="0"/>
                  <a:pt x="312" y="0"/>
                </a:cubicBezTo>
                <a:cubicBezTo>
                  <a:pt x="352" y="0"/>
                  <a:pt x="384" y="33"/>
                  <a:pt x="384" y="72"/>
                </a:cubicBezTo>
                <a:cubicBezTo>
                  <a:pt x="384" y="112"/>
                  <a:pt x="352" y="144"/>
                  <a:pt x="312" y="144"/>
                </a:cubicBezTo>
                <a:cubicBezTo>
                  <a:pt x="267" y="144"/>
                  <a:pt x="225" y="162"/>
                  <a:pt x="193" y="194"/>
                </a:cubicBezTo>
                <a:cubicBezTo>
                  <a:pt x="162" y="225"/>
                  <a:pt x="144" y="268"/>
                  <a:pt x="144" y="312"/>
                </a:cubicBezTo>
                <a:cubicBezTo>
                  <a:pt x="144" y="352"/>
                  <a:pt x="112" y="384"/>
                  <a:pt x="72" y="384"/>
                </a:cubicBezTo>
                <a:close/>
              </a:path>
            </a:pathLst>
          </a:cu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" name="文本框 1"/>
          <p:cNvSpPr txBox="1"/>
          <p:nvPr/>
        </p:nvSpPr>
        <p:spPr>
          <a:xfrm>
            <a:off x="1013792" y="304284"/>
            <a:ext cx="472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MVC</a:t>
            </a:r>
            <a:r>
              <a:rPr lang="zh-CN" altLang="en-US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模式</a:t>
            </a:r>
            <a:r>
              <a:rPr lang="en-US" altLang="zh-CN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—View</a:t>
            </a:r>
            <a:r>
              <a:rPr lang="zh-CN" altLang="en-US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视图</a:t>
            </a: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896839" y="1474423"/>
            <a:ext cx="4215092" cy="3567840"/>
          </a:xfrm>
          <a:prstGeom prst="rect">
            <a:avLst/>
          </a:pr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896839" y="1474423"/>
            <a:ext cx="4215092" cy="322114"/>
          </a:xfrm>
          <a:prstGeom prst="rect">
            <a:avLst/>
          </a:prstGeom>
          <a:solidFill>
            <a:srgbClr val="0E36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7" name="Rectangle 69"/>
          <p:cNvSpPr>
            <a:spLocks noChangeArrowheads="1"/>
          </p:cNvSpPr>
          <p:nvPr/>
        </p:nvSpPr>
        <p:spPr bwMode="auto">
          <a:xfrm>
            <a:off x="5636345" y="1709140"/>
            <a:ext cx="2981936" cy="3333123"/>
          </a:xfrm>
          <a:prstGeom prst="rect">
            <a:avLst/>
          </a:pr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8" name="Rectangle 70"/>
          <p:cNvSpPr>
            <a:spLocks noChangeArrowheads="1"/>
          </p:cNvSpPr>
          <p:nvPr/>
        </p:nvSpPr>
        <p:spPr bwMode="auto">
          <a:xfrm>
            <a:off x="5636345" y="1479060"/>
            <a:ext cx="2981936" cy="230081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9" name="文本框 264"/>
          <p:cNvSpPr txBox="1"/>
          <p:nvPr/>
        </p:nvSpPr>
        <p:spPr>
          <a:xfrm>
            <a:off x="5740400" y="4098672"/>
            <a:ext cx="277382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面板上读取模型数据，将模型数据显示出来。</a:t>
            </a:r>
          </a:p>
        </p:txBody>
      </p:sp>
      <p:sp>
        <p:nvSpPr>
          <p:cNvPr id="21" name="文本框 128"/>
          <p:cNvSpPr txBox="1"/>
          <p:nvPr/>
        </p:nvSpPr>
        <p:spPr>
          <a:xfrm>
            <a:off x="5740400" y="2886032"/>
            <a:ext cx="277382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视图主要由窗口和面板构成，窗口主要功能包括关闭、最小化。</a:t>
            </a:r>
            <a:endParaRPr lang="en-US" altLang="zh-CN" sz="1400" dirty="0">
              <a:solidFill>
                <a:srgbClr val="0E3656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根据需要我们将游戏的窗口大小固定</a:t>
            </a:r>
          </a:p>
        </p:txBody>
      </p:sp>
      <p:sp>
        <p:nvSpPr>
          <p:cNvPr id="22" name="文本框 129"/>
          <p:cNvSpPr txBox="1"/>
          <p:nvPr/>
        </p:nvSpPr>
        <p:spPr>
          <a:xfrm>
            <a:off x="5723516" y="2185680"/>
            <a:ext cx="277382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视图主要负责获取模型、显示数据及自主刷新</a:t>
            </a:r>
          </a:p>
        </p:txBody>
      </p:sp>
      <p:sp>
        <p:nvSpPr>
          <p:cNvPr id="23" name="文本框 130"/>
          <p:cNvSpPr txBox="1"/>
          <p:nvPr/>
        </p:nvSpPr>
        <p:spPr>
          <a:xfrm>
            <a:off x="5614590" y="1734618"/>
            <a:ext cx="29916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View</a:t>
            </a:r>
            <a:r>
              <a:rPr lang="zh-CN" altLang="en-US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视图</a:t>
            </a:r>
            <a:endParaRPr lang="en-US" altLang="zh-CN" b="1" dirty="0">
              <a:solidFill>
                <a:srgbClr val="F4B4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文本框 130"/>
          <p:cNvSpPr txBox="1"/>
          <p:nvPr/>
        </p:nvSpPr>
        <p:spPr>
          <a:xfrm>
            <a:off x="1512900" y="1797905"/>
            <a:ext cx="29916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View</a:t>
            </a:r>
            <a:r>
              <a:rPr lang="zh-CN" altLang="en-US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部分结构</a:t>
            </a:r>
            <a:endParaRPr lang="en-US" altLang="zh-CN" b="1" dirty="0">
              <a:solidFill>
                <a:srgbClr val="F4B4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862C2C-57E5-4AEF-85A4-377B4E6C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09" y="2749646"/>
            <a:ext cx="3615952" cy="14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0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046"/>
          </a:xfrm>
          <a:prstGeom prst="rect">
            <a:avLst/>
          </a:prstGeom>
        </p:spPr>
      </p:pic>
      <p:sp>
        <p:nvSpPr>
          <p:cNvPr id="7" name="Freeform 23"/>
          <p:cNvSpPr>
            <a:spLocks/>
          </p:cNvSpPr>
          <p:nvPr/>
        </p:nvSpPr>
        <p:spPr bwMode="auto">
          <a:xfrm>
            <a:off x="9000522" y="3054897"/>
            <a:ext cx="1715002" cy="2233477"/>
          </a:xfrm>
          <a:custGeom>
            <a:avLst/>
            <a:gdLst>
              <a:gd name="T0" fmla="*/ 1278 w 1278"/>
              <a:gd name="T1" fmla="*/ 1536 h 1664"/>
              <a:gd name="T2" fmla="*/ 1278 w 1278"/>
              <a:gd name="T3" fmla="*/ 128 h 1664"/>
              <a:gd name="T4" fmla="*/ 1150 w 1278"/>
              <a:gd name="T5" fmla="*/ 0 h 1664"/>
              <a:gd name="T6" fmla="*/ 128 w 1278"/>
              <a:gd name="T7" fmla="*/ 0 h 1664"/>
              <a:gd name="T8" fmla="*/ 0 w 1278"/>
              <a:gd name="T9" fmla="*/ 128 h 1664"/>
              <a:gd name="T10" fmla="*/ 0 w 1278"/>
              <a:gd name="T11" fmla="*/ 1536 h 1664"/>
              <a:gd name="T12" fmla="*/ 128 w 1278"/>
              <a:gd name="T13" fmla="*/ 1664 h 1664"/>
              <a:gd name="T14" fmla="*/ 1150 w 1278"/>
              <a:gd name="T15" fmla="*/ 1664 h 1664"/>
              <a:gd name="T16" fmla="*/ 1278 w 1278"/>
              <a:gd name="T17" fmla="*/ 1536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8" h="1664">
                <a:moveTo>
                  <a:pt x="1278" y="1536"/>
                </a:moveTo>
                <a:cubicBezTo>
                  <a:pt x="1278" y="128"/>
                  <a:pt x="1278" y="128"/>
                  <a:pt x="1278" y="128"/>
                </a:cubicBezTo>
                <a:cubicBezTo>
                  <a:pt x="1278" y="58"/>
                  <a:pt x="1221" y="0"/>
                  <a:pt x="1150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8"/>
                  <a:pt x="0" y="128"/>
                </a:cubicBezTo>
                <a:cubicBezTo>
                  <a:pt x="0" y="1536"/>
                  <a:pt x="0" y="1536"/>
                  <a:pt x="0" y="1536"/>
                </a:cubicBezTo>
                <a:cubicBezTo>
                  <a:pt x="0" y="1607"/>
                  <a:pt x="57" y="1664"/>
                  <a:pt x="128" y="1664"/>
                </a:cubicBezTo>
                <a:cubicBezTo>
                  <a:pt x="1150" y="1664"/>
                  <a:pt x="1150" y="1664"/>
                  <a:pt x="1150" y="1664"/>
                </a:cubicBezTo>
                <a:cubicBezTo>
                  <a:pt x="1221" y="1664"/>
                  <a:pt x="1278" y="1607"/>
                  <a:pt x="1278" y="1536"/>
                </a:cubicBezTo>
                <a:close/>
              </a:path>
            </a:pathLst>
          </a:cu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Freeform 126"/>
          <p:cNvSpPr>
            <a:spLocks/>
          </p:cNvSpPr>
          <p:nvPr/>
        </p:nvSpPr>
        <p:spPr bwMode="auto">
          <a:xfrm>
            <a:off x="9172023" y="3226966"/>
            <a:ext cx="1371434" cy="1889341"/>
          </a:xfrm>
          <a:custGeom>
            <a:avLst/>
            <a:gdLst>
              <a:gd name="T0" fmla="*/ 2415 w 2415"/>
              <a:gd name="T1" fmla="*/ 3327 h 3327"/>
              <a:gd name="T2" fmla="*/ 2415 w 2415"/>
              <a:gd name="T3" fmla="*/ 3327 h 3327"/>
              <a:gd name="T4" fmla="*/ 0 w 2415"/>
              <a:gd name="T5" fmla="*/ 3327 h 3327"/>
              <a:gd name="T6" fmla="*/ 0 w 2415"/>
              <a:gd name="T7" fmla="*/ 3327 h 3327"/>
              <a:gd name="T8" fmla="*/ 0 w 2415"/>
              <a:gd name="T9" fmla="*/ 0 h 3327"/>
              <a:gd name="T10" fmla="*/ 0 w 2415"/>
              <a:gd name="T11" fmla="*/ 0 h 3327"/>
              <a:gd name="T12" fmla="*/ 2415 w 2415"/>
              <a:gd name="T13" fmla="*/ 0 h 3327"/>
              <a:gd name="T14" fmla="*/ 2415 w 2415"/>
              <a:gd name="T15" fmla="*/ 0 h 3327"/>
              <a:gd name="T16" fmla="*/ 2415 w 2415"/>
              <a:gd name="T17" fmla="*/ 3327 h 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15" h="3327">
                <a:moveTo>
                  <a:pt x="2415" y="3327"/>
                </a:moveTo>
                <a:lnTo>
                  <a:pt x="2415" y="3327"/>
                </a:lnTo>
                <a:lnTo>
                  <a:pt x="0" y="3327"/>
                </a:lnTo>
                <a:lnTo>
                  <a:pt x="0" y="3327"/>
                </a:lnTo>
                <a:lnTo>
                  <a:pt x="0" y="0"/>
                </a:lnTo>
                <a:lnTo>
                  <a:pt x="0" y="0"/>
                </a:lnTo>
                <a:lnTo>
                  <a:pt x="2415" y="0"/>
                </a:lnTo>
                <a:lnTo>
                  <a:pt x="2415" y="0"/>
                </a:lnTo>
                <a:lnTo>
                  <a:pt x="2415" y="3327"/>
                </a:lnTo>
                <a:close/>
              </a:path>
            </a:pathLst>
          </a:cu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Oval 106"/>
          <p:cNvSpPr>
            <a:spLocks noChangeArrowheads="1"/>
          </p:cNvSpPr>
          <p:nvPr/>
        </p:nvSpPr>
        <p:spPr bwMode="auto">
          <a:xfrm>
            <a:off x="10335990" y="3978272"/>
            <a:ext cx="1545772" cy="1545773"/>
          </a:xfrm>
          <a:prstGeom prst="ellipse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Freeform 107"/>
          <p:cNvSpPr>
            <a:spLocks/>
          </p:cNvSpPr>
          <p:nvPr/>
        </p:nvSpPr>
        <p:spPr bwMode="auto">
          <a:xfrm>
            <a:off x="10529069" y="4171351"/>
            <a:ext cx="1159614" cy="1159614"/>
          </a:xfrm>
          <a:custGeom>
            <a:avLst/>
            <a:gdLst>
              <a:gd name="T0" fmla="*/ 432 w 864"/>
              <a:gd name="T1" fmla="*/ 0 h 864"/>
              <a:gd name="T2" fmla="*/ 738 w 864"/>
              <a:gd name="T3" fmla="*/ 127 h 864"/>
              <a:gd name="T4" fmla="*/ 864 w 864"/>
              <a:gd name="T5" fmla="*/ 432 h 864"/>
              <a:gd name="T6" fmla="*/ 738 w 864"/>
              <a:gd name="T7" fmla="*/ 738 h 864"/>
              <a:gd name="T8" fmla="*/ 432 w 864"/>
              <a:gd name="T9" fmla="*/ 864 h 864"/>
              <a:gd name="T10" fmla="*/ 127 w 864"/>
              <a:gd name="T11" fmla="*/ 738 h 864"/>
              <a:gd name="T12" fmla="*/ 0 w 864"/>
              <a:gd name="T13" fmla="*/ 432 h 864"/>
              <a:gd name="T14" fmla="*/ 127 w 864"/>
              <a:gd name="T15" fmla="*/ 127 h 864"/>
              <a:gd name="T16" fmla="*/ 432 w 864"/>
              <a:gd name="T17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4" h="864">
                <a:moveTo>
                  <a:pt x="432" y="0"/>
                </a:moveTo>
                <a:cubicBezTo>
                  <a:pt x="547" y="0"/>
                  <a:pt x="656" y="45"/>
                  <a:pt x="738" y="127"/>
                </a:cubicBezTo>
                <a:cubicBezTo>
                  <a:pt x="819" y="209"/>
                  <a:pt x="864" y="317"/>
                  <a:pt x="864" y="432"/>
                </a:cubicBezTo>
                <a:cubicBezTo>
                  <a:pt x="864" y="548"/>
                  <a:pt x="819" y="656"/>
                  <a:pt x="738" y="738"/>
                </a:cubicBezTo>
                <a:cubicBezTo>
                  <a:pt x="656" y="820"/>
                  <a:pt x="547" y="864"/>
                  <a:pt x="432" y="864"/>
                </a:cubicBezTo>
                <a:cubicBezTo>
                  <a:pt x="317" y="864"/>
                  <a:pt x="208" y="820"/>
                  <a:pt x="127" y="738"/>
                </a:cubicBezTo>
                <a:cubicBezTo>
                  <a:pt x="45" y="656"/>
                  <a:pt x="0" y="548"/>
                  <a:pt x="0" y="432"/>
                </a:cubicBezTo>
                <a:cubicBezTo>
                  <a:pt x="0" y="317"/>
                  <a:pt x="45" y="209"/>
                  <a:pt x="127" y="127"/>
                </a:cubicBezTo>
                <a:cubicBezTo>
                  <a:pt x="208" y="45"/>
                  <a:pt x="317" y="0"/>
                  <a:pt x="4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" name="Rectangle 108"/>
          <p:cNvSpPr>
            <a:spLocks noChangeArrowheads="1"/>
          </p:cNvSpPr>
          <p:nvPr/>
        </p:nvSpPr>
        <p:spPr bwMode="auto">
          <a:xfrm>
            <a:off x="11012337" y="5524045"/>
            <a:ext cx="193079" cy="772886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2" name="Rectangle 109"/>
          <p:cNvSpPr>
            <a:spLocks noChangeArrowheads="1"/>
          </p:cNvSpPr>
          <p:nvPr/>
        </p:nvSpPr>
        <p:spPr bwMode="auto">
          <a:xfrm>
            <a:off x="10915795" y="5781863"/>
            <a:ext cx="386159" cy="1030705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Freeform 110"/>
          <p:cNvSpPr>
            <a:spLocks/>
          </p:cNvSpPr>
          <p:nvPr/>
        </p:nvSpPr>
        <p:spPr bwMode="auto">
          <a:xfrm>
            <a:off x="10690348" y="4332630"/>
            <a:ext cx="515068" cy="515068"/>
          </a:xfrm>
          <a:custGeom>
            <a:avLst/>
            <a:gdLst>
              <a:gd name="T0" fmla="*/ 72 w 384"/>
              <a:gd name="T1" fmla="*/ 384 h 384"/>
              <a:gd name="T2" fmla="*/ 0 w 384"/>
              <a:gd name="T3" fmla="*/ 312 h 384"/>
              <a:gd name="T4" fmla="*/ 91 w 384"/>
              <a:gd name="T5" fmla="*/ 92 h 384"/>
              <a:gd name="T6" fmla="*/ 312 w 384"/>
              <a:gd name="T7" fmla="*/ 0 h 384"/>
              <a:gd name="T8" fmla="*/ 384 w 384"/>
              <a:gd name="T9" fmla="*/ 72 h 384"/>
              <a:gd name="T10" fmla="*/ 312 w 384"/>
              <a:gd name="T11" fmla="*/ 144 h 384"/>
              <a:gd name="T12" fmla="*/ 193 w 384"/>
              <a:gd name="T13" fmla="*/ 194 h 384"/>
              <a:gd name="T14" fmla="*/ 144 w 384"/>
              <a:gd name="T15" fmla="*/ 312 h 384"/>
              <a:gd name="T16" fmla="*/ 72 w 384"/>
              <a:gd name="T17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384">
                <a:moveTo>
                  <a:pt x="72" y="384"/>
                </a:moveTo>
                <a:cubicBezTo>
                  <a:pt x="32" y="384"/>
                  <a:pt x="0" y="352"/>
                  <a:pt x="0" y="312"/>
                </a:cubicBezTo>
                <a:cubicBezTo>
                  <a:pt x="0" y="229"/>
                  <a:pt x="33" y="151"/>
                  <a:pt x="91" y="92"/>
                </a:cubicBezTo>
                <a:cubicBezTo>
                  <a:pt x="150" y="33"/>
                  <a:pt x="229" y="0"/>
                  <a:pt x="312" y="0"/>
                </a:cubicBezTo>
                <a:cubicBezTo>
                  <a:pt x="352" y="0"/>
                  <a:pt x="384" y="33"/>
                  <a:pt x="384" y="72"/>
                </a:cubicBezTo>
                <a:cubicBezTo>
                  <a:pt x="384" y="112"/>
                  <a:pt x="352" y="144"/>
                  <a:pt x="312" y="144"/>
                </a:cubicBezTo>
                <a:cubicBezTo>
                  <a:pt x="267" y="144"/>
                  <a:pt x="225" y="162"/>
                  <a:pt x="193" y="194"/>
                </a:cubicBezTo>
                <a:cubicBezTo>
                  <a:pt x="162" y="225"/>
                  <a:pt x="144" y="268"/>
                  <a:pt x="144" y="312"/>
                </a:cubicBezTo>
                <a:cubicBezTo>
                  <a:pt x="144" y="352"/>
                  <a:pt x="112" y="384"/>
                  <a:pt x="72" y="384"/>
                </a:cubicBezTo>
                <a:close/>
              </a:path>
            </a:pathLst>
          </a:cu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" name="文本框 1"/>
          <p:cNvSpPr txBox="1"/>
          <p:nvPr/>
        </p:nvSpPr>
        <p:spPr>
          <a:xfrm>
            <a:off x="1013792" y="304284"/>
            <a:ext cx="472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MVC</a:t>
            </a:r>
            <a:r>
              <a:rPr lang="zh-CN" altLang="en-US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模式</a:t>
            </a:r>
            <a:r>
              <a:rPr lang="en-US" altLang="zh-CN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—Control</a:t>
            </a:r>
            <a:r>
              <a:rPr lang="zh-CN" altLang="en-US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控制</a:t>
            </a: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896839" y="1474423"/>
            <a:ext cx="4223801" cy="3567840"/>
          </a:xfrm>
          <a:prstGeom prst="rect">
            <a:avLst/>
          </a:pr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896839" y="1474423"/>
            <a:ext cx="4223801" cy="322114"/>
          </a:xfrm>
          <a:prstGeom prst="rect">
            <a:avLst/>
          </a:prstGeom>
          <a:solidFill>
            <a:srgbClr val="0E36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7" name="Rectangle 69"/>
          <p:cNvSpPr>
            <a:spLocks noChangeArrowheads="1"/>
          </p:cNvSpPr>
          <p:nvPr/>
        </p:nvSpPr>
        <p:spPr bwMode="auto">
          <a:xfrm>
            <a:off x="5589417" y="1709138"/>
            <a:ext cx="2981936" cy="3333123"/>
          </a:xfrm>
          <a:prstGeom prst="rect">
            <a:avLst/>
          </a:pr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8" name="Rectangle 70"/>
          <p:cNvSpPr>
            <a:spLocks noChangeArrowheads="1"/>
          </p:cNvSpPr>
          <p:nvPr/>
        </p:nvSpPr>
        <p:spPr bwMode="auto">
          <a:xfrm>
            <a:off x="5589417" y="1486037"/>
            <a:ext cx="2981936" cy="230081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9" name="文本框 264"/>
          <p:cNvSpPr txBox="1"/>
          <p:nvPr/>
        </p:nvSpPr>
        <p:spPr>
          <a:xfrm>
            <a:off x="5705485" y="4105724"/>
            <a:ext cx="2773826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线程则控制游戏的进程，包括游戏加载、游戏进行、游戏暂停、游戏结束等</a:t>
            </a:r>
          </a:p>
        </p:txBody>
      </p:sp>
      <p:sp>
        <p:nvSpPr>
          <p:cNvPr id="21" name="文本框 128"/>
          <p:cNvSpPr txBox="1"/>
          <p:nvPr/>
        </p:nvSpPr>
        <p:spPr>
          <a:xfrm>
            <a:off x="5705485" y="2735813"/>
            <a:ext cx="277382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监听部分主要从键盘、鼠标处获取输入，如此游戏通过空格暂停，需要监听键盘输入，通过鼠标移动飞机需要鼠标监听</a:t>
            </a:r>
          </a:p>
        </p:txBody>
      </p:sp>
      <p:sp>
        <p:nvSpPr>
          <p:cNvPr id="22" name="文本框 129"/>
          <p:cNvSpPr txBox="1"/>
          <p:nvPr/>
        </p:nvSpPr>
        <p:spPr>
          <a:xfrm>
            <a:off x="5707686" y="2206132"/>
            <a:ext cx="277382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包含监听和主线程</a:t>
            </a:r>
          </a:p>
        </p:txBody>
      </p:sp>
      <p:sp>
        <p:nvSpPr>
          <p:cNvPr id="23" name="文本框 130"/>
          <p:cNvSpPr txBox="1"/>
          <p:nvPr/>
        </p:nvSpPr>
        <p:spPr>
          <a:xfrm>
            <a:off x="5579675" y="1741670"/>
            <a:ext cx="29916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Control</a:t>
            </a:r>
            <a:r>
              <a:rPr lang="zh-CN" altLang="en-US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部分</a:t>
            </a:r>
            <a:endParaRPr lang="en-US" altLang="zh-CN" b="1" dirty="0">
              <a:solidFill>
                <a:srgbClr val="F4B4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35" y="2645213"/>
            <a:ext cx="2814722" cy="14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文本框 130"/>
          <p:cNvSpPr txBox="1"/>
          <p:nvPr/>
        </p:nvSpPr>
        <p:spPr>
          <a:xfrm>
            <a:off x="1512900" y="1797905"/>
            <a:ext cx="29916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Control</a:t>
            </a:r>
            <a:r>
              <a:rPr lang="zh-CN" altLang="en-US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部分结构</a:t>
            </a:r>
            <a:endParaRPr lang="en-US" altLang="zh-CN" b="1" dirty="0">
              <a:solidFill>
                <a:srgbClr val="F4B4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60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046"/>
          </a:xfrm>
          <a:prstGeom prst="rect">
            <a:avLst/>
          </a:prstGeom>
        </p:spPr>
      </p:pic>
      <p:sp>
        <p:nvSpPr>
          <p:cNvPr id="7" name="Freeform 23"/>
          <p:cNvSpPr>
            <a:spLocks/>
          </p:cNvSpPr>
          <p:nvPr/>
        </p:nvSpPr>
        <p:spPr bwMode="auto">
          <a:xfrm>
            <a:off x="9000522" y="3054897"/>
            <a:ext cx="1715002" cy="2233477"/>
          </a:xfrm>
          <a:custGeom>
            <a:avLst/>
            <a:gdLst>
              <a:gd name="T0" fmla="*/ 1278 w 1278"/>
              <a:gd name="T1" fmla="*/ 1536 h 1664"/>
              <a:gd name="T2" fmla="*/ 1278 w 1278"/>
              <a:gd name="T3" fmla="*/ 128 h 1664"/>
              <a:gd name="T4" fmla="*/ 1150 w 1278"/>
              <a:gd name="T5" fmla="*/ 0 h 1664"/>
              <a:gd name="T6" fmla="*/ 128 w 1278"/>
              <a:gd name="T7" fmla="*/ 0 h 1664"/>
              <a:gd name="T8" fmla="*/ 0 w 1278"/>
              <a:gd name="T9" fmla="*/ 128 h 1664"/>
              <a:gd name="T10" fmla="*/ 0 w 1278"/>
              <a:gd name="T11" fmla="*/ 1536 h 1664"/>
              <a:gd name="T12" fmla="*/ 128 w 1278"/>
              <a:gd name="T13" fmla="*/ 1664 h 1664"/>
              <a:gd name="T14" fmla="*/ 1150 w 1278"/>
              <a:gd name="T15" fmla="*/ 1664 h 1664"/>
              <a:gd name="T16" fmla="*/ 1278 w 1278"/>
              <a:gd name="T17" fmla="*/ 1536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8" h="1664">
                <a:moveTo>
                  <a:pt x="1278" y="1536"/>
                </a:moveTo>
                <a:cubicBezTo>
                  <a:pt x="1278" y="128"/>
                  <a:pt x="1278" y="128"/>
                  <a:pt x="1278" y="128"/>
                </a:cubicBezTo>
                <a:cubicBezTo>
                  <a:pt x="1278" y="58"/>
                  <a:pt x="1221" y="0"/>
                  <a:pt x="1150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57" y="0"/>
                  <a:pt x="0" y="58"/>
                  <a:pt x="0" y="128"/>
                </a:cubicBezTo>
                <a:cubicBezTo>
                  <a:pt x="0" y="1536"/>
                  <a:pt x="0" y="1536"/>
                  <a:pt x="0" y="1536"/>
                </a:cubicBezTo>
                <a:cubicBezTo>
                  <a:pt x="0" y="1607"/>
                  <a:pt x="57" y="1664"/>
                  <a:pt x="128" y="1664"/>
                </a:cubicBezTo>
                <a:cubicBezTo>
                  <a:pt x="1150" y="1664"/>
                  <a:pt x="1150" y="1664"/>
                  <a:pt x="1150" y="1664"/>
                </a:cubicBezTo>
                <a:cubicBezTo>
                  <a:pt x="1221" y="1664"/>
                  <a:pt x="1278" y="1607"/>
                  <a:pt x="1278" y="1536"/>
                </a:cubicBezTo>
                <a:close/>
              </a:path>
            </a:pathLst>
          </a:cu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Freeform 126"/>
          <p:cNvSpPr>
            <a:spLocks/>
          </p:cNvSpPr>
          <p:nvPr/>
        </p:nvSpPr>
        <p:spPr bwMode="auto">
          <a:xfrm>
            <a:off x="9172023" y="3226966"/>
            <a:ext cx="1371434" cy="1889341"/>
          </a:xfrm>
          <a:custGeom>
            <a:avLst/>
            <a:gdLst>
              <a:gd name="T0" fmla="*/ 2415 w 2415"/>
              <a:gd name="T1" fmla="*/ 3327 h 3327"/>
              <a:gd name="T2" fmla="*/ 2415 w 2415"/>
              <a:gd name="T3" fmla="*/ 3327 h 3327"/>
              <a:gd name="T4" fmla="*/ 0 w 2415"/>
              <a:gd name="T5" fmla="*/ 3327 h 3327"/>
              <a:gd name="T6" fmla="*/ 0 w 2415"/>
              <a:gd name="T7" fmla="*/ 3327 h 3327"/>
              <a:gd name="T8" fmla="*/ 0 w 2415"/>
              <a:gd name="T9" fmla="*/ 0 h 3327"/>
              <a:gd name="T10" fmla="*/ 0 w 2415"/>
              <a:gd name="T11" fmla="*/ 0 h 3327"/>
              <a:gd name="T12" fmla="*/ 2415 w 2415"/>
              <a:gd name="T13" fmla="*/ 0 h 3327"/>
              <a:gd name="T14" fmla="*/ 2415 w 2415"/>
              <a:gd name="T15" fmla="*/ 0 h 3327"/>
              <a:gd name="T16" fmla="*/ 2415 w 2415"/>
              <a:gd name="T17" fmla="*/ 3327 h 3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15" h="3327">
                <a:moveTo>
                  <a:pt x="2415" y="3327"/>
                </a:moveTo>
                <a:lnTo>
                  <a:pt x="2415" y="3327"/>
                </a:lnTo>
                <a:lnTo>
                  <a:pt x="0" y="3327"/>
                </a:lnTo>
                <a:lnTo>
                  <a:pt x="0" y="3327"/>
                </a:lnTo>
                <a:lnTo>
                  <a:pt x="0" y="0"/>
                </a:lnTo>
                <a:lnTo>
                  <a:pt x="0" y="0"/>
                </a:lnTo>
                <a:lnTo>
                  <a:pt x="2415" y="0"/>
                </a:lnTo>
                <a:lnTo>
                  <a:pt x="2415" y="0"/>
                </a:lnTo>
                <a:lnTo>
                  <a:pt x="2415" y="3327"/>
                </a:lnTo>
                <a:close/>
              </a:path>
            </a:pathLst>
          </a:cu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9" name="Oval 106"/>
          <p:cNvSpPr>
            <a:spLocks noChangeArrowheads="1"/>
          </p:cNvSpPr>
          <p:nvPr/>
        </p:nvSpPr>
        <p:spPr bwMode="auto">
          <a:xfrm>
            <a:off x="10335990" y="3978272"/>
            <a:ext cx="1545772" cy="1545773"/>
          </a:xfrm>
          <a:prstGeom prst="ellipse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0" name="Freeform 107"/>
          <p:cNvSpPr>
            <a:spLocks/>
          </p:cNvSpPr>
          <p:nvPr/>
        </p:nvSpPr>
        <p:spPr bwMode="auto">
          <a:xfrm>
            <a:off x="10529069" y="4171351"/>
            <a:ext cx="1159614" cy="1159614"/>
          </a:xfrm>
          <a:custGeom>
            <a:avLst/>
            <a:gdLst>
              <a:gd name="T0" fmla="*/ 432 w 864"/>
              <a:gd name="T1" fmla="*/ 0 h 864"/>
              <a:gd name="T2" fmla="*/ 738 w 864"/>
              <a:gd name="T3" fmla="*/ 127 h 864"/>
              <a:gd name="T4" fmla="*/ 864 w 864"/>
              <a:gd name="T5" fmla="*/ 432 h 864"/>
              <a:gd name="T6" fmla="*/ 738 w 864"/>
              <a:gd name="T7" fmla="*/ 738 h 864"/>
              <a:gd name="T8" fmla="*/ 432 w 864"/>
              <a:gd name="T9" fmla="*/ 864 h 864"/>
              <a:gd name="T10" fmla="*/ 127 w 864"/>
              <a:gd name="T11" fmla="*/ 738 h 864"/>
              <a:gd name="T12" fmla="*/ 0 w 864"/>
              <a:gd name="T13" fmla="*/ 432 h 864"/>
              <a:gd name="T14" fmla="*/ 127 w 864"/>
              <a:gd name="T15" fmla="*/ 127 h 864"/>
              <a:gd name="T16" fmla="*/ 432 w 864"/>
              <a:gd name="T17" fmla="*/ 0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4" h="864">
                <a:moveTo>
                  <a:pt x="432" y="0"/>
                </a:moveTo>
                <a:cubicBezTo>
                  <a:pt x="547" y="0"/>
                  <a:pt x="656" y="45"/>
                  <a:pt x="738" y="127"/>
                </a:cubicBezTo>
                <a:cubicBezTo>
                  <a:pt x="819" y="209"/>
                  <a:pt x="864" y="317"/>
                  <a:pt x="864" y="432"/>
                </a:cubicBezTo>
                <a:cubicBezTo>
                  <a:pt x="864" y="548"/>
                  <a:pt x="819" y="656"/>
                  <a:pt x="738" y="738"/>
                </a:cubicBezTo>
                <a:cubicBezTo>
                  <a:pt x="656" y="820"/>
                  <a:pt x="547" y="864"/>
                  <a:pt x="432" y="864"/>
                </a:cubicBezTo>
                <a:cubicBezTo>
                  <a:pt x="317" y="864"/>
                  <a:pt x="208" y="820"/>
                  <a:pt x="127" y="738"/>
                </a:cubicBezTo>
                <a:cubicBezTo>
                  <a:pt x="45" y="656"/>
                  <a:pt x="0" y="548"/>
                  <a:pt x="0" y="432"/>
                </a:cubicBezTo>
                <a:cubicBezTo>
                  <a:pt x="0" y="317"/>
                  <a:pt x="45" y="209"/>
                  <a:pt x="127" y="127"/>
                </a:cubicBezTo>
                <a:cubicBezTo>
                  <a:pt x="208" y="45"/>
                  <a:pt x="317" y="0"/>
                  <a:pt x="4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1" name="Rectangle 108"/>
          <p:cNvSpPr>
            <a:spLocks noChangeArrowheads="1"/>
          </p:cNvSpPr>
          <p:nvPr/>
        </p:nvSpPr>
        <p:spPr bwMode="auto">
          <a:xfrm>
            <a:off x="11012337" y="5524045"/>
            <a:ext cx="193079" cy="772886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2" name="Rectangle 109"/>
          <p:cNvSpPr>
            <a:spLocks noChangeArrowheads="1"/>
          </p:cNvSpPr>
          <p:nvPr/>
        </p:nvSpPr>
        <p:spPr bwMode="auto">
          <a:xfrm>
            <a:off x="10915795" y="5781863"/>
            <a:ext cx="386159" cy="1030705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Freeform 110"/>
          <p:cNvSpPr>
            <a:spLocks/>
          </p:cNvSpPr>
          <p:nvPr/>
        </p:nvSpPr>
        <p:spPr bwMode="auto">
          <a:xfrm>
            <a:off x="10690348" y="4332630"/>
            <a:ext cx="515068" cy="515068"/>
          </a:xfrm>
          <a:custGeom>
            <a:avLst/>
            <a:gdLst>
              <a:gd name="T0" fmla="*/ 72 w 384"/>
              <a:gd name="T1" fmla="*/ 384 h 384"/>
              <a:gd name="T2" fmla="*/ 0 w 384"/>
              <a:gd name="T3" fmla="*/ 312 h 384"/>
              <a:gd name="T4" fmla="*/ 91 w 384"/>
              <a:gd name="T5" fmla="*/ 92 h 384"/>
              <a:gd name="T6" fmla="*/ 312 w 384"/>
              <a:gd name="T7" fmla="*/ 0 h 384"/>
              <a:gd name="T8" fmla="*/ 384 w 384"/>
              <a:gd name="T9" fmla="*/ 72 h 384"/>
              <a:gd name="T10" fmla="*/ 312 w 384"/>
              <a:gd name="T11" fmla="*/ 144 h 384"/>
              <a:gd name="T12" fmla="*/ 193 w 384"/>
              <a:gd name="T13" fmla="*/ 194 h 384"/>
              <a:gd name="T14" fmla="*/ 144 w 384"/>
              <a:gd name="T15" fmla="*/ 312 h 384"/>
              <a:gd name="T16" fmla="*/ 72 w 384"/>
              <a:gd name="T17" fmla="*/ 38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384">
                <a:moveTo>
                  <a:pt x="72" y="384"/>
                </a:moveTo>
                <a:cubicBezTo>
                  <a:pt x="32" y="384"/>
                  <a:pt x="0" y="352"/>
                  <a:pt x="0" y="312"/>
                </a:cubicBezTo>
                <a:cubicBezTo>
                  <a:pt x="0" y="229"/>
                  <a:pt x="33" y="151"/>
                  <a:pt x="91" y="92"/>
                </a:cubicBezTo>
                <a:cubicBezTo>
                  <a:pt x="150" y="33"/>
                  <a:pt x="229" y="0"/>
                  <a:pt x="312" y="0"/>
                </a:cubicBezTo>
                <a:cubicBezTo>
                  <a:pt x="352" y="0"/>
                  <a:pt x="384" y="33"/>
                  <a:pt x="384" y="72"/>
                </a:cubicBezTo>
                <a:cubicBezTo>
                  <a:pt x="384" y="112"/>
                  <a:pt x="352" y="144"/>
                  <a:pt x="312" y="144"/>
                </a:cubicBezTo>
                <a:cubicBezTo>
                  <a:pt x="267" y="144"/>
                  <a:pt x="225" y="162"/>
                  <a:pt x="193" y="194"/>
                </a:cubicBezTo>
                <a:cubicBezTo>
                  <a:pt x="162" y="225"/>
                  <a:pt x="144" y="268"/>
                  <a:pt x="144" y="312"/>
                </a:cubicBezTo>
                <a:cubicBezTo>
                  <a:pt x="144" y="352"/>
                  <a:pt x="112" y="384"/>
                  <a:pt x="72" y="384"/>
                </a:cubicBezTo>
                <a:close/>
              </a:path>
            </a:pathLst>
          </a:cu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" name="文本框 1"/>
          <p:cNvSpPr txBox="1"/>
          <p:nvPr/>
        </p:nvSpPr>
        <p:spPr>
          <a:xfrm>
            <a:off x="1013792" y="304284"/>
            <a:ext cx="472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MVC</a:t>
            </a:r>
            <a:r>
              <a:rPr lang="zh-CN" altLang="en-US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模式</a:t>
            </a:r>
            <a:r>
              <a:rPr lang="en-US" altLang="zh-CN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—Control</a:t>
            </a:r>
            <a:r>
              <a:rPr lang="zh-CN" altLang="en-US" sz="2400" dirty="0">
                <a:solidFill>
                  <a:schemeClr val="bg1"/>
                </a:solidFill>
                <a:latin typeface="华文新魏" pitchFamily="2" charset="-122"/>
                <a:ea typeface="华文新魏" pitchFamily="2" charset="-122"/>
              </a:rPr>
              <a:t>控制</a:t>
            </a: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896839" y="1474423"/>
            <a:ext cx="4223801" cy="3567840"/>
          </a:xfrm>
          <a:prstGeom prst="rect">
            <a:avLst/>
          </a:pr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896839" y="1474423"/>
            <a:ext cx="4223801" cy="322114"/>
          </a:xfrm>
          <a:prstGeom prst="rect">
            <a:avLst/>
          </a:prstGeom>
          <a:solidFill>
            <a:srgbClr val="0E36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7" name="Rectangle 69"/>
          <p:cNvSpPr>
            <a:spLocks noChangeArrowheads="1"/>
          </p:cNvSpPr>
          <p:nvPr/>
        </p:nvSpPr>
        <p:spPr bwMode="auto">
          <a:xfrm>
            <a:off x="5589417" y="1709138"/>
            <a:ext cx="2981936" cy="3333123"/>
          </a:xfrm>
          <a:prstGeom prst="rect">
            <a:avLst/>
          </a:prstGeom>
          <a:solidFill>
            <a:srgbClr val="EF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8" name="Rectangle 70"/>
          <p:cNvSpPr>
            <a:spLocks noChangeArrowheads="1"/>
          </p:cNvSpPr>
          <p:nvPr/>
        </p:nvSpPr>
        <p:spPr bwMode="auto">
          <a:xfrm>
            <a:off x="5589417" y="1486037"/>
            <a:ext cx="2981936" cy="230081"/>
          </a:xfrm>
          <a:prstGeom prst="rect">
            <a:avLst/>
          </a:prstGeom>
          <a:solidFill>
            <a:srgbClr val="0E3656"/>
          </a:solidFill>
          <a:ln>
            <a:noFill/>
          </a:ln>
        </p:spPr>
        <p:txBody>
          <a:bodyPr vert="horz" wrap="square" lIns="64295" tIns="32147" rIns="64295" bIns="32147" numCol="1" anchor="t" anchorCtr="0" compatLnSpc="1">
            <a:prstTxWarp prst="textNoShape">
              <a:avLst/>
            </a:prstTxWarp>
          </a:bodyPr>
          <a:lstStyle/>
          <a:p>
            <a:endParaRPr lang="zh-CN" altLang="en-US" sz="2153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9" name="文本框 264"/>
          <p:cNvSpPr txBox="1"/>
          <p:nvPr/>
        </p:nvSpPr>
        <p:spPr>
          <a:xfrm>
            <a:off x="5705485" y="3866348"/>
            <a:ext cx="2773826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资源载入器，游戏的资源可以通过资源载入器的函数调用载入</a:t>
            </a:r>
          </a:p>
        </p:txBody>
      </p:sp>
      <p:sp>
        <p:nvSpPr>
          <p:cNvPr id="21" name="文本框 128"/>
          <p:cNvSpPr txBox="1"/>
          <p:nvPr/>
        </p:nvSpPr>
        <p:spPr>
          <a:xfrm>
            <a:off x="5688601" y="3039457"/>
            <a:ext cx="2773826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游戏元素，里面用枚举罗列了游戏里所有的元素</a:t>
            </a:r>
          </a:p>
        </p:txBody>
      </p:sp>
      <p:sp>
        <p:nvSpPr>
          <p:cNvPr id="22" name="文本框 129"/>
          <p:cNvSpPr txBox="1"/>
          <p:nvPr/>
        </p:nvSpPr>
        <p:spPr>
          <a:xfrm>
            <a:off x="5705485" y="2142339"/>
            <a:ext cx="277382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E3656"/>
                </a:solidFill>
                <a:latin typeface="华文新魏" pitchFamily="2" charset="-122"/>
                <a:ea typeface="华文新魏" pitchFamily="2" charset="-122"/>
              </a:rPr>
              <a:t>资源管理器，在其他类中引入资源管理器可以调用载入过的类对象</a:t>
            </a:r>
          </a:p>
        </p:txBody>
      </p:sp>
      <p:sp>
        <p:nvSpPr>
          <p:cNvPr id="23" name="文本框 130"/>
          <p:cNvSpPr txBox="1"/>
          <p:nvPr/>
        </p:nvSpPr>
        <p:spPr>
          <a:xfrm>
            <a:off x="5579675" y="1741670"/>
            <a:ext cx="2991678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Manage</a:t>
            </a:r>
            <a:r>
              <a:rPr lang="zh-CN" altLang="en-US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部分</a:t>
            </a:r>
            <a:endParaRPr lang="en-US" altLang="zh-CN" b="1" dirty="0">
              <a:solidFill>
                <a:srgbClr val="F4B4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文本框 130"/>
          <p:cNvSpPr txBox="1"/>
          <p:nvPr/>
        </p:nvSpPr>
        <p:spPr>
          <a:xfrm>
            <a:off x="1512900" y="1797905"/>
            <a:ext cx="2991678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Manage</a:t>
            </a:r>
            <a:r>
              <a:rPr lang="zh-CN" altLang="en-US" b="1" dirty="0">
                <a:solidFill>
                  <a:srgbClr val="F4B400"/>
                </a:solidFill>
                <a:latin typeface="华文新魏" pitchFamily="2" charset="-122"/>
                <a:ea typeface="华文新魏" pitchFamily="2" charset="-122"/>
              </a:rPr>
              <a:t>部分结构</a:t>
            </a:r>
            <a:endParaRPr lang="en-US" altLang="zh-CN" b="1" dirty="0">
              <a:solidFill>
                <a:srgbClr val="F4B4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3A4862-0C94-4856-9FBF-305294889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06" y="2676089"/>
            <a:ext cx="3248852" cy="14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1046"/>
          </a:xfrm>
          <a:prstGeom prst="rect">
            <a:avLst/>
          </a:prstGeom>
        </p:spPr>
      </p:pic>
      <p:sp>
        <p:nvSpPr>
          <p:cNvPr id="1684" name="Shape 1684"/>
          <p:cNvSpPr>
            <a:spLocks noGrp="1"/>
          </p:cNvSpPr>
          <p:nvPr>
            <p:ph type="sldNum" sz="quarter" idx="10"/>
          </p:nvPr>
        </p:nvSpPr>
        <p:spPr>
          <a:xfrm>
            <a:off x="11722781" y="265670"/>
            <a:ext cx="245259" cy="35201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8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2969300" y="2243059"/>
            <a:ext cx="499291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2969300" y="4842825"/>
            <a:ext cx="499291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17"/>
          <p:cNvSpPr>
            <a:spLocks/>
          </p:cNvSpPr>
          <p:nvPr/>
        </p:nvSpPr>
        <p:spPr bwMode="auto">
          <a:xfrm>
            <a:off x="2543988" y="1271509"/>
            <a:ext cx="1957388" cy="971550"/>
          </a:xfrm>
          <a:custGeom>
            <a:avLst/>
            <a:gdLst>
              <a:gd name="T0" fmla="*/ 451 w 521"/>
              <a:gd name="T1" fmla="*/ 139 h 259"/>
              <a:gd name="T2" fmla="*/ 436 w 521"/>
              <a:gd name="T3" fmla="*/ 140 h 259"/>
              <a:gd name="T4" fmla="*/ 437 w 521"/>
              <a:gd name="T5" fmla="*/ 126 h 259"/>
              <a:gd name="T6" fmla="*/ 312 w 521"/>
              <a:gd name="T7" fmla="*/ 0 h 259"/>
              <a:gd name="T8" fmla="*/ 198 w 521"/>
              <a:gd name="T9" fmla="*/ 74 h 259"/>
              <a:gd name="T10" fmla="*/ 180 w 521"/>
              <a:gd name="T11" fmla="*/ 72 h 259"/>
              <a:gd name="T12" fmla="*/ 91 w 521"/>
              <a:gd name="T13" fmla="*/ 152 h 259"/>
              <a:gd name="T14" fmla="*/ 65 w 521"/>
              <a:gd name="T15" fmla="*/ 147 h 259"/>
              <a:gd name="T16" fmla="*/ 0 w 521"/>
              <a:gd name="T17" fmla="*/ 212 h 259"/>
              <a:gd name="T18" fmla="*/ 19 w 521"/>
              <a:gd name="T19" fmla="*/ 259 h 259"/>
              <a:gd name="T20" fmla="*/ 500 w 521"/>
              <a:gd name="T21" fmla="*/ 259 h 259"/>
              <a:gd name="T22" fmla="*/ 521 w 521"/>
              <a:gd name="T23" fmla="*/ 209 h 259"/>
              <a:gd name="T24" fmla="*/ 451 w 521"/>
              <a:gd name="T25" fmla="*/ 139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1" h="259">
                <a:moveTo>
                  <a:pt x="451" y="139"/>
                </a:moveTo>
                <a:cubicBezTo>
                  <a:pt x="446" y="139"/>
                  <a:pt x="441" y="139"/>
                  <a:pt x="436" y="140"/>
                </a:cubicBezTo>
                <a:cubicBezTo>
                  <a:pt x="437" y="136"/>
                  <a:pt x="437" y="131"/>
                  <a:pt x="437" y="126"/>
                </a:cubicBezTo>
                <a:cubicBezTo>
                  <a:pt x="437" y="57"/>
                  <a:pt x="381" y="0"/>
                  <a:pt x="312" y="0"/>
                </a:cubicBezTo>
                <a:cubicBezTo>
                  <a:pt x="261" y="0"/>
                  <a:pt x="217" y="30"/>
                  <a:pt x="198" y="74"/>
                </a:cubicBezTo>
                <a:cubicBezTo>
                  <a:pt x="192" y="72"/>
                  <a:pt x="186" y="72"/>
                  <a:pt x="180" y="72"/>
                </a:cubicBezTo>
                <a:cubicBezTo>
                  <a:pt x="134" y="72"/>
                  <a:pt x="95" y="107"/>
                  <a:pt x="91" y="152"/>
                </a:cubicBezTo>
                <a:cubicBezTo>
                  <a:pt x="83" y="149"/>
                  <a:pt x="74" y="147"/>
                  <a:pt x="65" y="147"/>
                </a:cubicBezTo>
                <a:cubicBezTo>
                  <a:pt x="29" y="147"/>
                  <a:pt x="0" y="176"/>
                  <a:pt x="0" y="212"/>
                </a:cubicBezTo>
                <a:cubicBezTo>
                  <a:pt x="0" y="230"/>
                  <a:pt x="7" y="247"/>
                  <a:pt x="19" y="259"/>
                </a:cubicBezTo>
                <a:cubicBezTo>
                  <a:pt x="500" y="259"/>
                  <a:pt x="500" y="259"/>
                  <a:pt x="500" y="259"/>
                </a:cubicBezTo>
                <a:cubicBezTo>
                  <a:pt x="513" y="246"/>
                  <a:pt x="521" y="228"/>
                  <a:pt x="521" y="209"/>
                </a:cubicBezTo>
                <a:cubicBezTo>
                  <a:pt x="521" y="170"/>
                  <a:pt x="489" y="139"/>
                  <a:pt x="451" y="139"/>
                </a:cubicBezTo>
                <a:close/>
              </a:path>
            </a:pathLst>
          </a:custGeom>
          <a:solidFill>
            <a:srgbClr val="F0F4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8"/>
          <p:cNvSpPr>
            <a:spLocks/>
          </p:cNvSpPr>
          <p:nvPr/>
        </p:nvSpPr>
        <p:spPr bwMode="auto">
          <a:xfrm>
            <a:off x="6952339" y="1750934"/>
            <a:ext cx="942975" cy="492125"/>
          </a:xfrm>
          <a:custGeom>
            <a:avLst/>
            <a:gdLst>
              <a:gd name="T0" fmla="*/ 220 w 251"/>
              <a:gd name="T1" fmla="*/ 77 h 131"/>
              <a:gd name="T2" fmla="*/ 207 w 251"/>
              <a:gd name="T3" fmla="*/ 80 h 131"/>
              <a:gd name="T4" fmla="*/ 165 w 251"/>
              <a:gd name="T5" fmla="*/ 41 h 131"/>
              <a:gd name="T6" fmla="*/ 155 w 251"/>
              <a:gd name="T7" fmla="*/ 42 h 131"/>
              <a:gd name="T8" fmla="*/ 99 w 251"/>
              <a:gd name="T9" fmla="*/ 0 h 131"/>
              <a:gd name="T10" fmla="*/ 41 w 251"/>
              <a:gd name="T11" fmla="*/ 58 h 131"/>
              <a:gd name="T12" fmla="*/ 43 w 251"/>
              <a:gd name="T13" fmla="*/ 75 h 131"/>
              <a:gd name="T14" fmla="*/ 34 w 251"/>
              <a:gd name="T15" fmla="*/ 73 h 131"/>
              <a:gd name="T16" fmla="*/ 0 w 251"/>
              <a:gd name="T17" fmla="*/ 107 h 131"/>
              <a:gd name="T18" fmla="*/ 10 w 251"/>
              <a:gd name="T19" fmla="*/ 131 h 131"/>
              <a:gd name="T20" fmla="*/ 242 w 251"/>
              <a:gd name="T21" fmla="*/ 131 h 131"/>
              <a:gd name="T22" fmla="*/ 251 w 251"/>
              <a:gd name="T23" fmla="*/ 109 h 131"/>
              <a:gd name="T24" fmla="*/ 220 w 251"/>
              <a:gd name="T25" fmla="*/ 77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1" h="131">
                <a:moveTo>
                  <a:pt x="220" y="77"/>
                </a:moveTo>
                <a:cubicBezTo>
                  <a:pt x="215" y="77"/>
                  <a:pt x="211" y="78"/>
                  <a:pt x="207" y="80"/>
                </a:cubicBezTo>
                <a:cubicBezTo>
                  <a:pt x="205" y="58"/>
                  <a:pt x="187" y="41"/>
                  <a:pt x="165" y="41"/>
                </a:cubicBezTo>
                <a:cubicBezTo>
                  <a:pt x="161" y="41"/>
                  <a:pt x="158" y="41"/>
                  <a:pt x="155" y="42"/>
                </a:cubicBezTo>
                <a:cubicBezTo>
                  <a:pt x="148" y="18"/>
                  <a:pt x="126" y="0"/>
                  <a:pt x="99" y="0"/>
                </a:cubicBezTo>
                <a:cubicBezTo>
                  <a:pt x="67" y="0"/>
                  <a:pt x="41" y="26"/>
                  <a:pt x="41" y="58"/>
                </a:cubicBezTo>
                <a:cubicBezTo>
                  <a:pt x="41" y="64"/>
                  <a:pt x="42" y="69"/>
                  <a:pt x="43" y="75"/>
                </a:cubicBezTo>
                <a:cubicBezTo>
                  <a:pt x="40" y="74"/>
                  <a:pt x="37" y="73"/>
                  <a:pt x="34" y="73"/>
                </a:cubicBezTo>
                <a:cubicBezTo>
                  <a:pt x="15" y="73"/>
                  <a:pt x="0" y="88"/>
                  <a:pt x="0" y="107"/>
                </a:cubicBezTo>
                <a:cubicBezTo>
                  <a:pt x="0" y="116"/>
                  <a:pt x="4" y="125"/>
                  <a:pt x="10" y="131"/>
                </a:cubicBezTo>
                <a:cubicBezTo>
                  <a:pt x="242" y="131"/>
                  <a:pt x="242" y="131"/>
                  <a:pt x="242" y="131"/>
                </a:cubicBezTo>
                <a:cubicBezTo>
                  <a:pt x="248" y="125"/>
                  <a:pt x="251" y="117"/>
                  <a:pt x="251" y="109"/>
                </a:cubicBezTo>
                <a:cubicBezTo>
                  <a:pt x="251" y="91"/>
                  <a:pt x="237" y="77"/>
                  <a:pt x="220" y="77"/>
                </a:cubicBezTo>
                <a:close/>
              </a:path>
            </a:pathLst>
          </a:custGeom>
          <a:solidFill>
            <a:srgbClr val="F0F4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118"/>
          <p:cNvSpPr>
            <a:spLocks/>
          </p:cNvSpPr>
          <p:nvPr/>
        </p:nvSpPr>
        <p:spPr bwMode="auto">
          <a:xfrm>
            <a:off x="2765708" y="4237357"/>
            <a:ext cx="1020619" cy="605468"/>
          </a:xfrm>
          <a:custGeom>
            <a:avLst/>
            <a:gdLst>
              <a:gd name="T0" fmla="*/ 377 w 462"/>
              <a:gd name="T1" fmla="*/ 89 h 274"/>
              <a:gd name="T2" fmla="*/ 377 w 462"/>
              <a:gd name="T3" fmla="*/ 89 h 274"/>
              <a:gd name="T4" fmla="*/ 313 w 462"/>
              <a:gd name="T5" fmla="*/ 25 h 274"/>
              <a:gd name="T6" fmla="*/ 275 w 462"/>
              <a:gd name="T7" fmla="*/ 37 h 274"/>
              <a:gd name="T8" fmla="*/ 192 w 462"/>
              <a:gd name="T9" fmla="*/ 0 h 274"/>
              <a:gd name="T10" fmla="*/ 90 w 462"/>
              <a:gd name="T11" fmla="*/ 69 h 274"/>
              <a:gd name="T12" fmla="*/ 0 w 462"/>
              <a:gd name="T13" fmla="*/ 167 h 274"/>
              <a:gd name="T14" fmla="*/ 98 w 462"/>
              <a:gd name="T15" fmla="*/ 273 h 274"/>
              <a:gd name="T16" fmla="*/ 373 w 462"/>
              <a:gd name="T17" fmla="*/ 274 h 274"/>
              <a:gd name="T18" fmla="*/ 462 w 462"/>
              <a:gd name="T19" fmla="*/ 178 h 274"/>
              <a:gd name="T20" fmla="*/ 377 w 462"/>
              <a:gd name="T21" fmla="*/ 89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2" h="274">
                <a:moveTo>
                  <a:pt x="377" y="89"/>
                </a:moveTo>
                <a:cubicBezTo>
                  <a:pt x="377" y="89"/>
                  <a:pt x="377" y="89"/>
                  <a:pt x="377" y="89"/>
                </a:cubicBezTo>
                <a:cubicBezTo>
                  <a:pt x="377" y="53"/>
                  <a:pt x="349" y="25"/>
                  <a:pt x="313" y="25"/>
                </a:cubicBezTo>
                <a:cubicBezTo>
                  <a:pt x="299" y="25"/>
                  <a:pt x="286" y="29"/>
                  <a:pt x="275" y="37"/>
                </a:cubicBezTo>
                <a:cubicBezTo>
                  <a:pt x="255" y="14"/>
                  <a:pt x="225" y="0"/>
                  <a:pt x="192" y="0"/>
                </a:cubicBezTo>
                <a:cubicBezTo>
                  <a:pt x="146" y="0"/>
                  <a:pt x="106" y="29"/>
                  <a:pt x="90" y="69"/>
                </a:cubicBezTo>
                <a:cubicBezTo>
                  <a:pt x="39" y="74"/>
                  <a:pt x="0" y="116"/>
                  <a:pt x="0" y="167"/>
                </a:cubicBezTo>
                <a:cubicBezTo>
                  <a:pt x="0" y="222"/>
                  <a:pt x="44" y="273"/>
                  <a:pt x="98" y="273"/>
                </a:cubicBezTo>
                <a:cubicBezTo>
                  <a:pt x="98" y="273"/>
                  <a:pt x="367" y="274"/>
                  <a:pt x="373" y="274"/>
                </a:cubicBezTo>
                <a:cubicBezTo>
                  <a:pt x="422" y="274"/>
                  <a:pt x="462" y="227"/>
                  <a:pt x="462" y="178"/>
                </a:cubicBezTo>
                <a:cubicBezTo>
                  <a:pt x="462" y="130"/>
                  <a:pt x="425" y="91"/>
                  <a:pt x="377" y="89"/>
                </a:cubicBezTo>
                <a:close/>
              </a:path>
            </a:pathLst>
          </a:custGeom>
          <a:solidFill>
            <a:srgbClr val="FFF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1951"/>
          <p:cNvSpPr>
            <a:spLocks/>
          </p:cNvSpPr>
          <p:nvPr/>
        </p:nvSpPr>
        <p:spPr bwMode="auto">
          <a:xfrm>
            <a:off x="6907766" y="4411928"/>
            <a:ext cx="1069975" cy="449263"/>
          </a:xfrm>
          <a:custGeom>
            <a:avLst/>
            <a:gdLst>
              <a:gd name="T0" fmla="*/ 233 w 285"/>
              <a:gd name="T1" fmla="*/ 65 h 120"/>
              <a:gd name="T2" fmla="*/ 226 w 285"/>
              <a:gd name="T3" fmla="*/ 65 h 120"/>
              <a:gd name="T4" fmla="*/ 205 w 285"/>
              <a:gd name="T5" fmla="*/ 12 h 120"/>
              <a:gd name="T6" fmla="*/ 143 w 285"/>
              <a:gd name="T7" fmla="*/ 29 h 120"/>
              <a:gd name="T8" fmla="*/ 143 w 285"/>
              <a:gd name="T9" fmla="*/ 30 h 120"/>
              <a:gd name="T10" fmla="*/ 142 w 285"/>
              <a:gd name="T11" fmla="*/ 29 h 120"/>
              <a:gd name="T12" fmla="*/ 80 w 285"/>
              <a:gd name="T13" fmla="*/ 12 h 120"/>
              <a:gd name="T14" fmla="*/ 60 w 285"/>
              <a:gd name="T15" fmla="*/ 65 h 120"/>
              <a:gd name="T16" fmla="*/ 52 w 285"/>
              <a:gd name="T17" fmla="*/ 65 h 120"/>
              <a:gd name="T18" fmla="*/ 0 w 285"/>
              <a:gd name="T19" fmla="*/ 120 h 120"/>
              <a:gd name="T20" fmla="*/ 285 w 285"/>
              <a:gd name="T21" fmla="*/ 120 h 120"/>
              <a:gd name="T22" fmla="*/ 233 w 285"/>
              <a:gd name="T23" fmla="*/ 6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5" h="120">
                <a:moveTo>
                  <a:pt x="233" y="65"/>
                </a:moveTo>
                <a:cubicBezTo>
                  <a:pt x="226" y="65"/>
                  <a:pt x="226" y="65"/>
                  <a:pt x="226" y="65"/>
                </a:cubicBezTo>
                <a:cubicBezTo>
                  <a:pt x="232" y="45"/>
                  <a:pt x="224" y="23"/>
                  <a:pt x="205" y="12"/>
                </a:cubicBezTo>
                <a:cubicBezTo>
                  <a:pt x="183" y="0"/>
                  <a:pt x="156" y="7"/>
                  <a:pt x="143" y="29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42" y="29"/>
                  <a:pt x="142" y="29"/>
                  <a:pt x="142" y="29"/>
                </a:cubicBezTo>
                <a:cubicBezTo>
                  <a:pt x="130" y="7"/>
                  <a:pt x="102" y="0"/>
                  <a:pt x="80" y="12"/>
                </a:cubicBezTo>
                <a:cubicBezTo>
                  <a:pt x="62" y="23"/>
                  <a:pt x="54" y="45"/>
                  <a:pt x="60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24" y="65"/>
                  <a:pt x="0" y="90"/>
                  <a:pt x="0" y="120"/>
                </a:cubicBezTo>
                <a:cubicBezTo>
                  <a:pt x="285" y="120"/>
                  <a:pt x="285" y="120"/>
                  <a:pt x="285" y="120"/>
                </a:cubicBezTo>
                <a:cubicBezTo>
                  <a:pt x="285" y="90"/>
                  <a:pt x="262" y="65"/>
                  <a:pt x="233" y="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PA_库_文本框 3"/>
          <p:cNvSpPr txBox="1"/>
          <p:nvPr>
            <p:custDataLst>
              <p:tags r:id="rId1"/>
            </p:custDataLst>
          </p:nvPr>
        </p:nvSpPr>
        <p:spPr>
          <a:xfrm>
            <a:off x="3276018" y="2665884"/>
            <a:ext cx="4619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  <a:cs typeface="+mn-ea"/>
                <a:sym typeface="+mn-lt"/>
              </a:rPr>
              <a:t> PART  ONE</a:t>
            </a:r>
          </a:p>
          <a:p>
            <a:r>
              <a:rPr lang="zh-CN" altLang="en-US" sz="5400" dirty="0">
                <a:solidFill>
                  <a:srgbClr val="FFFFFF"/>
                </a:solidFill>
                <a:cs typeface="+mn-ea"/>
                <a:sym typeface="+mn-lt"/>
              </a:rPr>
              <a:t>   界面介绍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503858" y="1229939"/>
            <a:ext cx="2885890" cy="4085991"/>
            <a:chOff x="1316521" y="2295759"/>
            <a:chExt cx="2885890" cy="4085991"/>
          </a:xfrm>
        </p:grpSpPr>
        <p:sp>
          <p:nvSpPr>
            <p:cNvPr id="64" name="Freeform 134"/>
            <p:cNvSpPr>
              <a:spLocks/>
            </p:cNvSpPr>
            <p:nvPr/>
          </p:nvSpPr>
          <p:spPr bwMode="auto">
            <a:xfrm>
              <a:off x="3321396" y="4820207"/>
              <a:ext cx="881015" cy="1541777"/>
            </a:xfrm>
            <a:custGeom>
              <a:avLst/>
              <a:gdLst>
                <a:gd name="T0" fmla="*/ 108 w 264"/>
                <a:gd name="T1" fmla="*/ 0 h 462"/>
                <a:gd name="T2" fmla="*/ 108 w 264"/>
                <a:gd name="T3" fmla="*/ 423 h 462"/>
                <a:gd name="T4" fmla="*/ 68 w 264"/>
                <a:gd name="T5" fmla="*/ 462 h 462"/>
                <a:gd name="T6" fmla="*/ 0 w 264"/>
                <a:gd name="T7" fmla="*/ 201 h 462"/>
                <a:gd name="T8" fmla="*/ 108 w 264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462">
                  <a:moveTo>
                    <a:pt x="108" y="0"/>
                  </a:moveTo>
                  <a:cubicBezTo>
                    <a:pt x="108" y="0"/>
                    <a:pt x="264" y="200"/>
                    <a:pt x="108" y="423"/>
                  </a:cubicBezTo>
                  <a:cubicBezTo>
                    <a:pt x="90" y="450"/>
                    <a:pt x="68" y="462"/>
                    <a:pt x="68" y="462"/>
                  </a:cubicBezTo>
                  <a:cubicBezTo>
                    <a:pt x="0" y="201"/>
                    <a:pt x="0" y="201"/>
                    <a:pt x="0" y="201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0"/>
            <p:cNvSpPr>
              <a:spLocks/>
            </p:cNvSpPr>
            <p:nvPr/>
          </p:nvSpPr>
          <p:spPr bwMode="auto">
            <a:xfrm>
              <a:off x="2390964" y="5471086"/>
              <a:ext cx="320498" cy="220254"/>
            </a:xfrm>
            <a:custGeom>
              <a:avLst/>
              <a:gdLst>
                <a:gd name="T0" fmla="*/ 96 w 96"/>
                <a:gd name="T1" fmla="*/ 49 h 66"/>
                <a:gd name="T2" fmla="*/ 81 w 96"/>
                <a:gd name="T3" fmla="*/ 66 h 66"/>
                <a:gd name="T4" fmla="*/ 14 w 96"/>
                <a:gd name="T5" fmla="*/ 66 h 66"/>
                <a:gd name="T6" fmla="*/ 0 w 96"/>
                <a:gd name="T7" fmla="*/ 49 h 66"/>
                <a:gd name="T8" fmla="*/ 0 w 96"/>
                <a:gd name="T9" fmla="*/ 17 h 66"/>
                <a:gd name="T10" fmla="*/ 14 w 96"/>
                <a:gd name="T11" fmla="*/ 0 h 66"/>
                <a:gd name="T12" fmla="*/ 81 w 96"/>
                <a:gd name="T13" fmla="*/ 0 h 66"/>
                <a:gd name="T14" fmla="*/ 96 w 96"/>
                <a:gd name="T15" fmla="*/ 17 h 66"/>
                <a:gd name="T16" fmla="*/ 96 w 96"/>
                <a:gd name="T17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66">
                  <a:moveTo>
                    <a:pt x="96" y="49"/>
                  </a:moveTo>
                  <a:cubicBezTo>
                    <a:pt x="96" y="59"/>
                    <a:pt x="89" y="66"/>
                    <a:pt x="81" y="66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6" y="66"/>
                    <a:pt x="0" y="59"/>
                    <a:pt x="0" y="4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6" y="0"/>
                    <a:pt x="1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9" y="0"/>
                    <a:pt x="96" y="8"/>
                    <a:pt x="96" y="17"/>
                  </a:cubicBezTo>
                  <a:lnTo>
                    <a:pt x="96" y="49"/>
                  </a:lnTo>
                  <a:close/>
                </a:path>
              </a:pathLst>
            </a:custGeom>
            <a:solidFill>
              <a:srgbClr val="47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1"/>
            <p:cNvSpPr>
              <a:spLocks/>
            </p:cNvSpPr>
            <p:nvPr/>
          </p:nvSpPr>
          <p:spPr bwMode="auto">
            <a:xfrm>
              <a:off x="2773585" y="5471086"/>
              <a:ext cx="320498" cy="220254"/>
            </a:xfrm>
            <a:custGeom>
              <a:avLst/>
              <a:gdLst>
                <a:gd name="T0" fmla="*/ 96 w 96"/>
                <a:gd name="T1" fmla="*/ 49 h 66"/>
                <a:gd name="T2" fmla="*/ 81 w 96"/>
                <a:gd name="T3" fmla="*/ 66 h 66"/>
                <a:gd name="T4" fmla="*/ 14 w 96"/>
                <a:gd name="T5" fmla="*/ 66 h 66"/>
                <a:gd name="T6" fmla="*/ 0 w 96"/>
                <a:gd name="T7" fmla="*/ 49 h 66"/>
                <a:gd name="T8" fmla="*/ 0 w 96"/>
                <a:gd name="T9" fmla="*/ 17 h 66"/>
                <a:gd name="T10" fmla="*/ 14 w 96"/>
                <a:gd name="T11" fmla="*/ 0 h 66"/>
                <a:gd name="T12" fmla="*/ 81 w 96"/>
                <a:gd name="T13" fmla="*/ 0 h 66"/>
                <a:gd name="T14" fmla="*/ 96 w 96"/>
                <a:gd name="T15" fmla="*/ 17 h 66"/>
                <a:gd name="T16" fmla="*/ 96 w 96"/>
                <a:gd name="T17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66">
                  <a:moveTo>
                    <a:pt x="96" y="49"/>
                  </a:moveTo>
                  <a:cubicBezTo>
                    <a:pt x="96" y="59"/>
                    <a:pt x="89" y="66"/>
                    <a:pt x="81" y="66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6" y="66"/>
                    <a:pt x="0" y="59"/>
                    <a:pt x="0" y="4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6" y="0"/>
                    <a:pt x="1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9" y="0"/>
                    <a:pt x="96" y="8"/>
                    <a:pt x="96" y="17"/>
                  </a:cubicBezTo>
                  <a:lnTo>
                    <a:pt x="96" y="49"/>
                  </a:lnTo>
                  <a:close/>
                </a:path>
              </a:pathLst>
            </a:custGeom>
            <a:solidFill>
              <a:srgbClr val="353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2"/>
            <p:cNvSpPr>
              <a:spLocks/>
            </p:cNvSpPr>
            <p:nvPr/>
          </p:nvSpPr>
          <p:spPr bwMode="auto">
            <a:xfrm>
              <a:off x="2724169" y="2295759"/>
              <a:ext cx="520986" cy="650878"/>
            </a:xfrm>
            <a:custGeom>
              <a:avLst/>
              <a:gdLst>
                <a:gd name="T0" fmla="*/ 5 w 156"/>
                <a:gd name="T1" fmla="*/ 0 h 195"/>
                <a:gd name="T2" fmla="*/ 156 w 156"/>
                <a:gd name="T3" fmla="*/ 195 h 195"/>
                <a:gd name="T4" fmla="*/ 5 w 156"/>
                <a:gd name="T5" fmla="*/ 195 h 195"/>
                <a:gd name="T6" fmla="*/ 0 w 156"/>
                <a:gd name="T7" fmla="*/ 112 h 195"/>
                <a:gd name="T8" fmla="*/ 5 w 156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95">
                  <a:moveTo>
                    <a:pt x="5" y="0"/>
                  </a:moveTo>
                  <a:cubicBezTo>
                    <a:pt x="63" y="54"/>
                    <a:pt x="114" y="120"/>
                    <a:pt x="156" y="195"/>
                  </a:cubicBezTo>
                  <a:cubicBezTo>
                    <a:pt x="5" y="195"/>
                    <a:pt x="5" y="195"/>
                    <a:pt x="5" y="195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3"/>
            <p:cNvSpPr>
              <a:spLocks/>
            </p:cNvSpPr>
            <p:nvPr/>
          </p:nvSpPr>
          <p:spPr bwMode="auto">
            <a:xfrm>
              <a:off x="1316521" y="4820207"/>
              <a:ext cx="837248" cy="1558719"/>
            </a:xfrm>
            <a:custGeom>
              <a:avLst/>
              <a:gdLst>
                <a:gd name="T0" fmla="*/ 156 w 251"/>
                <a:gd name="T1" fmla="*/ 0 h 467"/>
                <a:gd name="T2" fmla="*/ 156 w 251"/>
                <a:gd name="T3" fmla="*/ 423 h 467"/>
                <a:gd name="T4" fmla="*/ 207 w 251"/>
                <a:gd name="T5" fmla="*/ 467 h 467"/>
                <a:gd name="T6" fmla="*/ 251 w 251"/>
                <a:gd name="T7" fmla="*/ 190 h 467"/>
                <a:gd name="T8" fmla="*/ 156 w 251"/>
                <a:gd name="T9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467">
                  <a:moveTo>
                    <a:pt x="156" y="0"/>
                  </a:moveTo>
                  <a:cubicBezTo>
                    <a:pt x="156" y="0"/>
                    <a:pt x="0" y="200"/>
                    <a:pt x="156" y="423"/>
                  </a:cubicBezTo>
                  <a:cubicBezTo>
                    <a:pt x="182" y="459"/>
                    <a:pt x="207" y="467"/>
                    <a:pt x="207" y="467"/>
                  </a:cubicBezTo>
                  <a:cubicBezTo>
                    <a:pt x="251" y="190"/>
                    <a:pt x="251" y="190"/>
                    <a:pt x="251" y="19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5"/>
            <p:cNvSpPr>
              <a:spLocks/>
            </p:cNvSpPr>
            <p:nvPr/>
          </p:nvSpPr>
          <p:spPr bwMode="auto">
            <a:xfrm>
              <a:off x="2237069" y="2295759"/>
              <a:ext cx="504043" cy="650878"/>
            </a:xfrm>
            <a:custGeom>
              <a:avLst/>
              <a:gdLst>
                <a:gd name="T0" fmla="*/ 151 w 151"/>
                <a:gd name="T1" fmla="*/ 0 h 195"/>
                <a:gd name="T2" fmla="*/ 0 w 151"/>
                <a:gd name="T3" fmla="*/ 195 h 195"/>
                <a:gd name="T4" fmla="*/ 151 w 151"/>
                <a:gd name="T5" fmla="*/ 195 h 195"/>
                <a:gd name="T6" fmla="*/ 151 w 151"/>
                <a:gd name="T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95">
                  <a:moveTo>
                    <a:pt x="151" y="0"/>
                  </a:moveTo>
                  <a:cubicBezTo>
                    <a:pt x="93" y="54"/>
                    <a:pt x="42" y="120"/>
                    <a:pt x="0" y="195"/>
                  </a:cubicBezTo>
                  <a:cubicBezTo>
                    <a:pt x="151" y="195"/>
                    <a:pt x="151" y="195"/>
                    <a:pt x="151" y="195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6"/>
            <p:cNvSpPr>
              <a:spLocks/>
            </p:cNvSpPr>
            <p:nvPr/>
          </p:nvSpPr>
          <p:spPr bwMode="auto">
            <a:xfrm>
              <a:off x="1793738" y="2946638"/>
              <a:ext cx="947374" cy="2654341"/>
            </a:xfrm>
            <a:custGeom>
              <a:avLst/>
              <a:gdLst>
                <a:gd name="T0" fmla="*/ 133 w 284"/>
                <a:gd name="T1" fmla="*/ 0 h 795"/>
                <a:gd name="T2" fmla="*/ 0 w 284"/>
                <a:gd name="T3" fmla="*/ 532 h 795"/>
                <a:gd name="T4" fmla="*/ 103 w 284"/>
                <a:gd name="T5" fmla="*/ 795 h 795"/>
                <a:gd name="T6" fmla="*/ 284 w 284"/>
                <a:gd name="T7" fmla="*/ 795 h 795"/>
                <a:gd name="T8" fmla="*/ 284 w 284"/>
                <a:gd name="T9" fmla="*/ 0 h 795"/>
                <a:gd name="T10" fmla="*/ 133 w 284"/>
                <a:gd name="T11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795">
                  <a:moveTo>
                    <a:pt x="133" y="0"/>
                  </a:moveTo>
                  <a:cubicBezTo>
                    <a:pt x="50" y="148"/>
                    <a:pt x="0" y="332"/>
                    <a:pt x="0" y="532"/>
                  </a:cubicBezTo>
                  <a:cubicBezTo>
                    <a:pt x="0" y="623"/>
                    <a:pt x="83" y="712"/>
                    <a:pt x="103" y="795"/>
                  </a:cubicBezTo>
                  <a:cubicBezTo>
                    <a:pt x="284" y="795"/>
                    <a:pt x="284" y="795"/>
                    <a:pt x="284" y="795"/>
                  </a:cubicBezTo>
                  <a:cubicBezTo>
                    <a:pt x="284" y="0"/>
                    <a:pt x="284" y="0"/>
                    <a:pt x="284" y="0"/>
                  </a:cubicBezTo>
                  <a:lnTo>
                    <a:pt x="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7"/>
            <p:cNvSpPr>
              <a:spLocks/>
            </p:cNvSpPr>
            <p:nvPr/>
          </p:nvSpPr>
          <p:spPr bwMode="auto">
            <a:xfrm>
              <a:off x="2741111" y="2946638"/>
              <a:ext cx="947374" cy="2654341"/>
            </a:xfrm>
            <a:custGeom>
              <a:avLst/>
              <a:gdLst>
                <a:gd name="T0" fmla="*/ 151 w 284"/>
                <a:gd name="T1" fmla="*/ 0 h 795"/>
                <a:gd name="T2" fmla="*/ 284 w 284"/>
                <a:gd name="T3" fmla="*/ 532 h 795"/>
                <a:gd name="T4" fmla="*/ 182 w 284"/>
                <a:gd name="T5" fmla="*/ 795 h 795"/>
                <a:gd name="T6" fmla="*/ 0 w 284"/>
                <a:gd name="T7" fmla="*/ 795 h 795"/>
                <a:gd name="T8" fmla="*/ 0 w 284"/>
                <a:gd name="T9" fmla="*/ 0 h 795"/>
                <a:gd name="T10" fmla="*/ 151 w 284"/>
                <a:gd name="T11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795">
                  <a:moveTo>
                    <a:pt x="151" y="0"/>
                  </a:moveTo>
                  <a:cubicBezTo>
                    <a:pt x="235" y="148"/>
                    <a:pt x="284" y="332"/>
                    <a:pt x="284" y="532"/>
                  </a:cubicBezTo>
                  <a:cubicBezTo>
                    <a:pt x="284" y="623"/>
                    <a:pt x="201" y="712"/>
                    <a:pt x="182" y="795"/>
                  </a:cubicBezTo>
                  <a:cubicBezTo>
                    <a:pt x="0" y="795"/>
                    <a:pt x="0" y="795"/>
                    <a:pt x="0" y="79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F7FA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8"/>
            <p:cNvSpPr>
              <a:spLocks/>
            </p:cNvSpPr>
            <p:nvPr/>
          </p:nvSpPr>
          <p:spPr bwMode="auto">
            <a:xfrm>
              <a:off x="2711462" y="3334905"/>
              <a:ext cx="539340" cy="1017968"/>
            </a:xfrm>
            <a:custGeom>
              <a:avLst/>
              <a:gdLst>
                <a:gd name="T0" fmla="*/ 162 w 162"/>
                <a:gd name="T1" fmla="*/ 152 h 305"/>
                <a:gd name="T2" fmla="*/ 9 w 162"/>
                <a:gd name="T3" fmla="*/ 0 h 305"/>
                <a:gd name="T4" fmla="*/ 0 w 162"/>
                <a:gd name="T5" fmla="*/ 144 h 305"/>
                <a:gd name="T6" fmla="*/ 9 w 162"/>
                <a:gd name="T7" fmla="*/ 305 h 305"/>
                <a:gd name="T8" fmla="*/ 162 w 162"/>
                <a:gd name="T9" fmla="*/ 15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05">
                  <a:moveTo>
                    <a:pt x="162" y="152"/>
                  </a:moveTo>
                  <a:cubicBezTo>
                    <a:pt x="162" y="68"/>
                    <a:pt x="93" y="0"/>
                    <a:pt x="9" y="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9" y="305"/>
                    <a:pt x="9" y="305"/>
                    <a:pt x="9" y="305"/>
                  </a:cubicBezTo>
                  <a:cubicBezTo>
                    <a:pt x="93" y="305"/>
                    <a:pt x="162" y="237"/>
                    <a:pt x="162" y="152"/>
                  </a:cubicBezTo>
                  <a:close/>
                </a:path>
              </a:pathLst>
            </a:custGeom>
            <a:solidFill>
              <a:srgbClr val="B4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9"/>
            <p:cNvSpPr>
              <a:spLocks/>
            </p:cNvSpPr>
            <p:nvPr/>
          </p:nvSpPr>
          <p:spPr bwMode="auto">
            <a:xfrm>
              <a:off x="2234245" y="3334905"/>
              <a:ext cx="506867" cy="1017968"/>
            </a:xfrm>
            <a:custGeom>
              <a:avLst/>
              <a:gdLst>
                <a:gd name="T0" fmla="*/ 0 w 152"/>
                <a:gd name="T1" fmla="*/ 152 h 305"/>
                <a:gd name="T2" fmla="*/ 152 w 152"/>
                <a:gd name="T3" fmla="*/ 305 h 305"/>
                <a:gd name="T4" fmla="*/ 152 w 152"/>
                <a:gd name="T5" fmla="*/ 305 h 305"/>
                <a:gd name="T6" fmla="*/ 152 w 152"/>
                <a:gd name="T7" fmla="*/ 0 h 305"/>
                <a:gd name="T8" fmla="*/ 152 w 152"/>
                <a:gd name="T9" fmla="*/ 0 h 305"/>
                <a:gd name="T10" fmla="*/ 0 w 152"/>
                <a:gd name="T11" fmla="*/ 15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305">
                  <a:moveTo>
                    <a:pt x="0" y="152"/>
                  </a:moveTo>
                  <a:cubicBezTo>
                    <a:pt x="0" y="237"/>
                    <a:pt x="68" y="305"/>
                    <a:pt x="152" y="305"/>
                  </a:cubicBezTo>
                  <a:cubicBezTo>
                    <a:pt x="152" y="305"/>
                    <a:pt x="152" y="305"/>
                    <a:pt x="152" y="305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lose/>
                </a:path>
              </a:pathLst>
            </a:custGeom>
            <a:solidFill>
              <a:srgbClr val="C6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40"/>
            <p:cNvSpPr>
              <a:spLocks/>
            </p:cNvSpPr>
            <p:nvPr/>
          </p:nvSpPr>
          <p:spPr bwMode="auto">
            <a:xfrm>
              <a:off x="2734052" y="4078968"/>
              <a:ext cx="63535" cy="76242"/>
            </a:xfrm>
            <a:custGeom>
              <a:avLst/>
              <a:gdLst>
                <a:gd name="T0" fmla="*/ 45 w 45"/>
                <a:gd name="T1" fmla="*/ 0 h 54"/>
                <a:gd name="T2" fmla="*/ 5 w 45"/>
                <a:gd name="T3" fmla="*/ 0 h 54"/>
                <a:gd name="T4" fmla="*/ 0 w 45"/>
                <a:gd name="T5" fmla="*/ 26 h 54"/>
                <a:gd name="T6" fmla="*/ 5 w 45"/>
                <a:gd name="T7" fmla="*/ 54 h 54"/>
                <a:gd name="T8" fmla="*/ 45 w 45"/>
                <a:gd name="T9" fmla="*/ 54 h 54"/>
                <a:gd name="T10" fmla="*/ 45 w 45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54">
                  <a:moveTo>
                    <a:pt x="45" y="0"/>
                  </a:moveTo>
                  <a:lnTo>
                    <a:pt x="5" y="0"/>
                  </a:lnTo>
                  <a:lnTo>
                    <a:pt x="0" y="26"/>
                  </a:lnTo>
                  <a:lnTo>
                    <a:pt x="5" y="54"/>
                  </a:lnTo>
                  <a:lnTo>
                    <a:pt x="45" y="5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Rectangle 141"/>
            <p:cNvSpPr>
              <a:spLocks noChangeArrowheads="1"/>
            </p:cNvSpPr>
            <p:nvPr/>
          </p:nvSpPr>
          <p:spPr bwMode="auto">
            <a:xfrm>
              <a:off x="2684636" y="4078968"/>
              <a:ext cx="56475" cy="76242"/>
            </a:xfrm>
            <a:prstGeom prst="rect">
              <a:avLst/>
            </a:pr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2"/>
            <p:cNvSpPr>
              <a:spLocks/>
            </p:cNvSpPr>
            <p:nvPr/>
          </p:nvSpPr>
          <p:spPr bwMode="auto">
            <a:xfrm>
              <a:off x="2440380" y="4152386"/>
              <a:ext cx="307791" cy="213194"/>
            </a:xfrm>
            <a:custGeom>
              <a:avLst/>
              <a:gdLst>
                <a:gd name="T0" fmla="*/ 20 w 92"/>
                <a:gd name="T1" fmla="*/ 0 h 64"/>
                <a:gd name="T2" fmla="*/ 0 w 92"/>
                <a:gd name="T3" fmla="*/ 23 h 64"/>
                <a:gd name="T4" fmla="*/ 0 w 92"/>
                <a:gd name="T5" fmla="*/ 52 h 64"/>
                <a:gd name="T6" fmla="*/ 90 w 92"/>
                <a:gd name="T7" fmla="*/ 64 h 64"/>
                <a:gd name="T8" fmla="*/ 92 w 92"/>
                <a:gd name="T9" fmla="*/ 47 h 64"/>
                <a:gd name="T10" fmla="*/ 90 w 92"/>
                <a:gd name="T11" fmla="*/ 0 h 64"/>
                <a:gd name="T12" fmla="*/ 20 w 92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64">
                  <a:moveTo>
                    <a:pt x="20" y="0"/>
                  </a:moveTo>
                  <a:cubicBezTo>
                    <a:pt x="9" y="0"/>
                    <a:pt x="0" y="8"/>
                    <a:pt x="0" y="2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37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3"/>
            <p:cNvSpPr>
              <a:spLocks/>
            </p:cNvSpPr>
            <p:nvPr/>
          </p:nvSpPr>
          <p:spPr bwMode="auto">
            <a:xfrm>
              <a:off x="2741111" y="4152386"/>
              <a:ext cx="340264" cy="173661"/>
            </a:xfrm>
            <a:custGeom>
              <a:avLst/>
              <a:gdLst>
                <a:gd name="T0" fmla="*/ 91 w 102"/>
                <a:gd name="T1" fmla="*/ 23 h 52"/>
                <a:gd name="T2" fmla="*/ 70 w 102"/>
                <a:gd name="T3" fmla="*/ 0 h 52"/>
                <a:gd name="T4" fmla="*/ 0 w 102"/>
                <a:gd name="T5" fmla="*/ 0 h 52"/>
                <a:gd name="T6" fmla="*/ 0 w 102"/>
                <a:gd name="T7" fmla="*/ 52 h 52"/>
                <a:gd name="T8" fmla="*/ 102 w 102"/>
                <a:gd name="T9" fmla="*/ 52 h 52"/>
                <a:gd name="T10" fmla="*/ 91 w 102"/>
                <a:gd name="T11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52">
                  <a:moveTo>
                    <a:pt x="91" y="23"/>
                  </a:moveTo>
                  <a:cubicBezTo>
                    <a:pt x="91" y="8"/>
                    <a:pt x="81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2" y="52"/>
                    <a:pt x="102" y="52"/>
                    <a:pt x="102" y="52"/>
                  </a:cubicBezTo>
                  <a:lnTo>
                    <a:pt x="91" y="23"/>
                  </a:lnTo>
                  <a:close/>
                </a:path>
              </a:pathLst>
            </a:custGeom>
            <a:solidFill>
              <a:srgbClr val="E9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4"/>
            <p:cNvSpPr>
              <a:spLocks/>
            </p:cNvSpPr>
            <p:nvPr/>
          </p:nvSpPr>
          <p:spPr bwMode="auto">
            <a:xfrm>
              <a:off x="2734052" y="4145326"/>
              <a:ext cx="124246" cy="139776"/>
            </a:xfrm>
            <a:custGeom>
              <a:avLst/>
              <a:gdLst>
                <a:gd name="T0" fmla="*/ 5 w 88"/>
                <a:gd name="T1" fmla="*/ 0 h 99"/>
                <a:gd name="T2" fmla="*/ 0 w 88"/>
                <a:gd name="T3" fmla="*/ 40 h 99"/>
                <a:gd name="T4" fmla="*/ 5 w 88"/>
                <a:gd name="T5" fmla="*/ 97 h 99"/>
                <a:gd name="T6" fmla="*/ 5 w 88"/>
                <a:gd name="T7" fmla="*/ 99 h 99"/>
                <a:gd name="T8" fmla="*/ 24 w 88"/>
                <a:gd name="T9" fmla="*/ 52 h 99"/>
                <a:gd name="T10" fmla="*/ 88 w 88"/>
                <a:gd name="T11" fmla="*/ 5 h 99"/>
                <a:gd name="T12" fmla="*/ 5 w 88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9">
                  <a:moveTo>
                    <a:pt x="5" y="0"/>
                  </a:moveTo>
                  <a:lnTo>
                    <a:pt x="0" y="40"/>
                  </a:lnTo>
                  <a:lnTo>
                    <a:pt x="5" y="97"/>
                  </a:lnTo>
                  <a:lnTo>
                    <a:pt x="5" y="99"/>
                  </a:lnTo>
                  <a:lnTo>
                    <a:pt x="24" y="52"/>
                  </a:lnTo>
                  <a:lnTo>
                    <a:pt x="88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45"/>
            <p:cNvSpPr>
              <a:spLocks/>
            </p:cNvSpPr>
            <p:nvPr/>
          </p:nvSpPr>
          <p:spPr bwMode="auto">
            <a:xfrm>
              <a:off x="2626749" y="4145326"/>
              <a:ext cx="114363" cy="136952"/>
            </a:xfrm>
            <a:custGeom>
              <a:avLst/>
              <a:gdLst>
                <a:gd name="T0" fmla="*/ 0 w 81"/>
                <a:gd name="T1" fmla="*/ 5 h 97"/>
                <a:gd name="T2" fmla="*/ 62 w 81"/>
                <a:gd name="T3" fmla="*/ 52 h 97"/>
                <a:gd name="T4" fmla="*/ 81 w 81"/>
                <a:gd name="T5" fmla="*/ 97 h 97"/>
                <a:gd name="T6" fmla="*/ 81 w 81"/>
                <a:gd name="T7" fmla="*/ 0 h 97"/>
                <a:gd name="T8" fmla="*/ 0 w 81"/>
                <a:gd name="T9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97">
                  <a:moveTo>
                    <a:pt x="0" y="5"/>
                  </a:moveTo>
                  <a:lnTo>
                    <a:pt x="62" y="52"/>
                  </a:lnTo>
                  <a:lnTo>
                    <a:pt x="81" y="97"/>
                  </a:lnTo>
                  <a:lnTo>
                    <a:pt x="81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46"/>
            <p:cNvSpPr>
              <a:spLocks/>
            </p:cNvSpPr>
            <p:nvPr/>
          </p:nvSpPr>
          <p:spPr bwMode="auto">
            <a:xfrm>
              <a:off x="2584393" y="4152386"/>
              <a:ext cx="129893" cy="153895"/>
            </a:xfrm>
            <a:custGeom>
              <a:avLst/>
              <a:gdLst>
                <a:gd name="T0" fmla="*/ 45 w 92"/>
                <a:gd name="T1" fmla="*/ 109 h 109"/>
                <a:gd name="T2" fmla="*/ 92 w 92"/>
                <a:gd name="T3" fmla="*/ 47 h 109"/>
                <a:gd name="T4" fmla="*/ 30 w 92"/>
                <a:gd name="T5" fmla="*/ 0 h 109"/>
                <a:gd name="T6" fmla="*/ 0 w 92"/>
                <a:gd name="T7" fmla="*/ 0 h 109"/>
                <a:gd name="T8" fmla="*/ 45 w 92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09">
                  <a:moveTo>
                    <a:pt x="45" y="109"/>
                  </a:moveTo>
                  <a:lnTo>
                    <a:pt x="92" y="4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45" y="109"/>
                  </a:lnTo>
                  <a:close/>
                </a:path>
              </a:pathLst>
            </a:custGeom>
            <a:solidFill>
              <a:srgbClr val="E9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47"/>
            <p:cNvSpPr>
              <a:spLocks/>
            </p:cNvSpPr>
            <p:nvPr/>
          </p:nvSpPr>
          <p:spPr bwMode="auto">
            <a:xfrm>
              <a:off x="2767937" y="4152386"/>
              <a:ext cx="129893" cy="153895"/>
            </a:xfrm>
            <a:custGeom>
              <a:avLst/>
              <a:gdLst>
                <a:gd name="T0" fmla="*/ 47 w 92"/>
                <a:gd name="T1" fmla="*/ 109 h 109"/>
                <a:gd name="T2" fmla="*/ 0 w 92"/>
                <a:gd name="T3" fmla="*/ 47 h 109"/>
                <a:gd name="T4" fmla="*/ 64 w 92"/>
                <a:gd name="T5" fmla="*/ 0 h 109"/>
                <a:gd name="T6" fmla="*/ 92 w 92"/>
                <a:gd name="T7" fmla="*/ 0 h 109"/>
                <a:gd name="T8" fmla="*/ 47 w 92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09">
                  <a:moveTo>
                    <a:pt x="47" y="109"/>
                  </a:moveTo>
                  <a:lnTo>
                    <a:pt x="0" y="47"/>
                  </a:lnTo>
                  <a:lnTo>
                    <a:pt x="64" y="0"/>
                  </a:lnTo>
                  <a:lnTo>
                    <a:pt x="92" y="0"/>
                  </a:lnTo>
                  <a:lnTo>
                    <a:pt x="47" y="109"/>
                  </a:ln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48"/>
            <p:cNvSpPr>
              <a:spLocks/>
            </p:cNvSpPr>
            <p:nvPr/>
          </p:nvSpPr>
          <p:spPr bwMode="auto">
            <a:xfrm>
              <a:off x="2564626" y="4145326"/>
              <a:ext cx="39533" cy="180721"/>
            </a:xfrm>
            <a:custGeom>
              <a:avLst/>
              <a:gdLst>
                <a:gd name="T0" fmla="*/ 12 w 12"/>
                <a:gd name="T1" fmla="*/ 54 h 54"/>
                <a:gd name="T2" fmla="*/ 12 w 12"/>
                <a:gd name="T3" fmla="*/ 3 h 54"/>
                <a:gd name="T4" fmla="*/ 10 w 12"/>
                <a:gd name="T5" fmla="*/ 0 h 54"/>
                <a:gd name="T6" fmla="*/ 3 w 12"/>
                <a:gd name="T7" fmla="*/ 0 h 54"/>
                <a:gd name="T8" fmla="*/ 0 w 12"/>
                <a:gd name="T9" fmla="*/ 3 h 54"/>
                <a:gd name="T10" fmla="*/ 0 w 12"/>
                <a:gd name="T11" fmla="*/ 54 h 54"/>
                <a:gd name="T12" fmla="*/ 12 w 12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4">
                  <a:moveTo>
                    <a:pt x="12" y="54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12" y="54"/>
                  </a:lnTo>
                  <a:close/>
                </a:path>
              </a:pathLst>
            </a:custGeom>
            <a:solidFill>
              <a:srgbClr val="E9B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49"/>
            <p:cNvSpPr>
              <a:spLocks/>
            </p:cNvSpPr>
            <p:nvPr/>
          </p:nvSpPr>
          <p:spPr bwMode="auto">
            <a:xfrm>
              <a:off x="2871005" y="4145326"/>
              <a:ext cx="39533" cy="180721"/>
            </a:xfrm>
            <a:custGeom>
              <a:avLst/>
              <a:gdLst>
                <a:gd name="T0" fmla="*/ 12 w 12"/>
                <a:gd name="T1" fmla="*/ 54 h 54"/>
                <a:gd name="T2" fmla="*/ 12 w 12"/>
                <a:gd name="T3" fmla="*/ 3 h 54"/>
                <a:gd name="T4" fmla="*/ 10 w 12"/>
                <a:gd name="T5" fmla="*/ 0 h 54"/>
                <a:gd name="T6" fmla="*/ 3 w 12"/>
                <a:gd name="T7" fmla="*/ 0 h 54"/>
                <a:gd name="T8" fmla="*/ 0 w 12"/>
                <a:gd name="T9" fmla="*/ 3 h 54"/>
                <a:gd name="T10" fmla="*/ 0 w 12"/>
                <a:gd name="T11" fmla="*/ 54 h 54"/>
                <a:gd name="T12" fmla="*/ 12 w 12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4">
                  <a:moveTo>
                    <a:pt x="12" y="54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12" y="54"/>
                  </a:lnTo>
                  <a:close/>
                </a:path>
              </a:pathLst>
            </a:custGeom>
            <a:solidFill>
              <a:srgbClr val="E1A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50"/>
            <p:cNvSpPr>
              <a:spLocks/>
            </p:cNvSpPr>
            <p:nvPr/>
          </p:nvSpPr>
          <p:spPr bwMode="auto">
            <a:xfrm>
              <a:off x="2741111" y="4122736"/>
              <a:ext cx="76242" cy="83301"/>
            </a:xfrm>
            <a:custGeom>
              <a:avLst/>
              <a:gdLst>
                <a:gd name="T0" fmla="*/ 54 w 54"/>
                <a:gd name="T1" fmla="*/ 0 h 59"/>
                <a:gd name="T2" fmla="*/ 0 w 54"/>
                <a:gd name="T3" fmla="*/ 30 h 59"/>
                <a:gd name="T4" fmla="*/ 54 w 54"/>
                <a:gd name="T5" fmla="*/ 59 h 59"/>
                <a:gd name="T6" fmla="*/ 54 w 54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59">
                  <a:moveTo>
                    <a:pt x="54" y="0"/>
                  </a:moveTo>
                  <a:lnTo>
                    <a:pt x="0" y="30"/>
                  </a:lnTo>
                  <a:lnTo>
                    <a:pt x="54" y="5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B24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51"/>
            <p:cNvSpPr>
              <a:spLocks/>
            </p:cNvSpPr>
            <p:nvPr/>
          </p:nvSpPr>
          <p:spPr bwMode="auto">
            <a:xfrm>
              <a:off x="2663458" y="4122736"/>
              <a:ext cx="77654" cy="83301"/>
            </a:xfrm>
            <a:custGeom>
              <a:avLst/>
              <a:gdLst>
                <a:gd name="T0" fmla="*/ 0 w 55"/>
                <a:gd name="T1" fmla="*/ 0 h 59"/>
                <a:gd name="T2" fmla="*/ 55 w 55"/>
                <a:gd name="T3" fmla="*/ 30 h 59"/>
                <a:gd name="T4" fmla="*/ 0 w 55"/>
                <a:gd name="T5" fmla="*/ 59 h 59"/>
                <a:gd name="T6" fmla="*/ 0 w 55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59">
                  <a:moveTo>
                    <a:pt x="0" y="0"/>
                  </a:moveTo>
                  <a:lnTo>
                    <a:pt x="55" y="30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52"/>
            <p:cNvSpPr>
              <a:spLocks/>
            </p:cNvSpPr>
            <p:nvPr/>
          </p:nvSpPr>
          <p:spPr bwMode="auto">
            <a:xfrm>
              <a:off x="2714286" y="4135444"/>
              <a:ext cx="33885" cy="56475"/>
            </a:xfrm>
            <a:custGeom>
              <a:avLst/>
              <a:gdLst>
                <a:gd name="T0" fmla="*/ 6 w 10"/>
                <a:gd name="T1" fmla="*/ 0 h 17"/>
                <a:gd name="T2" fmla="*/ 0 w 10"/>
                <a:gd name="T3" fmla="*/ 7 h 17"/>
                <a:gd name="T4" fmla="*/ 0 w 10"/>
                <a:gd name="T5" fmla="*/ 11 h 17"/>
                <a:gd name="T6" fmla="*/ 6 w 10"/>
                <a:gd name="T7" fmla="*/ 17 h 17"/>
                <a:gd name="T8" fmla="*/ 8 w 10"/>
                <a:gd name="T9" fmla="*/ 17 h 17"/>
                <a:gd name="T10" fmla="*/ 10 w 10"/>
                <a:gd name="T11" fmla="*/ 9 h 17"/>
                <a:gd name="T12" fmla="*/ 8 w 10"/>
                <a:gd name="T13" fmla="*/ 0 h 17"/>
                <a:gd name="T14" fmla="*/ 6 w 10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7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4"/>
                    <a:pt x="2" y="17"/>
                    <a:pt x="6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C05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53"/>
            <p:cNvSpPr>
              <a:spLocks/>
            </p:cNvSpPr>
            <p:nvPr/>
          </p:nvSpPr>
          <p:spPr bwMode="auto">
            <a:xfrm>
              <a:off x="2741111" y="4135444"/>
              <a:ext cx="26826" cy="56475"/>
            </a:xfrm>
            <a:custGeom>
              <a:avLst/>
              <a:gdLst>
                <a:gd name="T0" fmla="*/ 2 w 8"/>
                <a:gd name="T1" fmla="*/ 0 h 17"/>
                <a:gd name="T2" fmla="*/ 0 w 8"/>
                <a:gd name="T3" fmla="*/ 0 h 17"/>
                <a:gd name="T4" fmla="*/ 0 w 8"/>
                <a:gd name="T5" fmla="*/ 17 h 17"/>
                <a:gd name="T6" fmla="*/ 2 w 8"/>
                <a:gd name="T7" fmla="*/ 17 h 17"/>
                <a:gd name="T8" fmla="*/ 8 w 8"/>
                <a:gd name="T9" fmla="*/ 11 h 17"/>
                <a:gd name="T10" fmla="*/ 8 w 8"/>
                <a:gd name="T11" fmla="*/ 7 h 17"/>
                <a:gd name="T12" fmla="*/ 2 w 8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5" y="17"/>
                    <a:pt x="8" y="14"/>
                    <a:pt x="8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3"/>
                    <a:pt x="5" y="0"/>
                    <a:pt x="2" y="0"/>
                  </a:cubicBezTo>
                  <a:close/>
                </a:path>
              </a:pathLst>
            </a:custGeom>
            <a:solidFill>
              <a:srgbClr val="B24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54"/>
            <p:cNvSpPr>
              <a:spLocks/>
            </p:cNvSpPr>
            <p:nvPr/>
          </p:nvSpPr>
          <p:spPr bwMode="auto">
            <a:xfrm>
              <a:off x="2941599" y="3731645"/>
              <a:ext cx="56475" cy="132717"/>
            </a:xfrm>
            <a:custGeom>
              <a:avLst/>
              <a:gdLst>
                <a:gd name="T0" fmla="*/ 13 w 17"/>
                <a:gd name="T1" fmla="*/ 31 h 40"/>
                <a:gd name="T2" fmla="*/ 7 w 17"/>
                <a:gd name="T3" fmla="*/ 40 h 40"/>
                <a:gd name="T4" fmla="*/ 7 w 17"/>
                <a:gd name="T5" fmla="*/ 40 h 40"/>
                <a:gd name="T6" fmla="*/ 0 w 17"/>
                <a:gd name="T7" fmla="*/ 32 h 40"/>
                <a:gd name="T8" fmla="*/ 1 w 17"/>
                <a:gd name="T9" fmla="*/ 7 h 40"/>
                <a:gd name="T10" fmla="*/ 9 w 17"/>
                <a:gd name="T11" fmla="*/ 0 h 40"/>
                <a:gd name="T12" fmla="*/ 9 w 17"/>
                <a:gd name="T13" fmla="*/ 0 h 40"/>
                <a:gd name="T14" fmla="*/ 16 w 17"/>
                <a:gd name="T15" fmla="*/ 8 h 40"/>
                <a:gd name="T16" fmla="*/ 13 w 17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0">
                  <a:moveTo>
                    <a:pt x="13" y="31"/>
                  </a:moveTo>
                  <a:cubicBezTo>
                    <a:pt x="13" y="35"/>
                    <a:pt x="11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0"/>
                    <a:pt x="0" y="36"/>
                    <a:pt x="0" y="3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3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0"/>
                    <a:pt x="17" y="4"/>
                    <a:pt x="16" y="8"/>
                  </a:cubicBezTo>
                  <a:cubicBezTo>
                    <a:pt x="16" y="14"/>
                    <a:pt x="13" y="20"/>
                    <a:pt x="13" y="31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5"/>
            <p:cNvSpPr>
              <a:spLocks/>
            </p:cNvSpPr>
            <p:nvPr/>
          </p:nvSpPr>
          <p:spPr bwMode="auto">
            <a:xfrm>
              <a:off x="2484148" y="3731645"/>
              <a:ext cx="56475" cy="132717"/>
            </a:xfrm>
            <a:custGeom>
              <a:avLst/>
              <a:gdLst>
                <a:gd name="T0" fmla="*/ 4 w 17"/>
                <a:gd name="T1" fmla="*/ 31 h 40"/>
                <a:gd name="T2" fmla="*/ 10 w 17"/>
                <a:gd name="T3" fmla="*/ 40 h 40"/>
                <a:gd name="T4" fmla="*/ 10 w 17"/>
                <a:gd name="T5" fmla="*/ 40 h 40"/>
                <a:gd name="T6" fmla="*/ 17 w 17"/>
                <a:gd name="T7" fmla="*/ 32 h 40"/>
                <a:gd name="T8" fmla="*/ 15 w 17"/>
                <a:gd name="T9" fmla="*/ 7 h 40"/>
                <a:gd name="T10" fmla="*/ 7 w 17"/>
                <a:gd name="T11" fmla="*/ 0 h 40"/>
                <a:gd name="T12" fmla="*/ 7 w 17"/>
                <a:gd name="T13" fmla="*/ 0 h 40"/>
                <a:gd name="T14" fmla="*/ 0 w 17"/>
                <a:gd name="T15" fmla="*/ 8 h 40"/>
                <a:gd name="T16" fmla="*/ 4 w 17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40">
                  <a:moveTo>
                    <a:pt x="4" y="31"/>
                  </a:moveTo>
                  <a:cubicBezTo>
                    <a:pt x="4" y="35"/>
                    <a:pt x="6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4" y="40"/>
                    <a:pt x="17" y="36"/>
                    <a:pt x="17" y="32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2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1" y="14"/>
                    <a:pt x="3" y="20"/>
                    <a:pt x="4" y="31"/>
                  </a:cubicBez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56"/>
            <p:cNvSpPr>
              <a:spLocks/>
            </p:cNvSpPr>
            <p:nvPr/>
          </p:nvSpPr>
          <p:spPr bwMode="auto">
            <a:xfrm>
              <a:off x="2513798" y="3491625"/>
              <a:ext cx="454627" cy="513926"/>
            </a:xfrm>
            <a:custGeom>
              <a:avLst/>
              <a:gdLst>
                <a:gd name="T0" fmla="*/ 132 w 136"/>
                <a:gd name="T1" fmla="*/ 118 h 154"/>
                <a:gd name="T2" fmla="*/ 100 w 136"/>
                <a:gd name="T3" fmla="*/ 154 h 154"/>
                <a:gd name="T4" fmla="*/ 35 w 136"/>
                <a:gd name="T5" fmla="*/ 154 h 154"/>
                <a:gd name="T6" fmla="*/ 3 w 136"/>
                <a:gd name="T7" fmla="*/ 118 h 154"/>
                <a:gd name="T8" fmla="*/ 0 w 136"/>
                <a:gd name="T9" fmla="*/ 35 h 154"/>
                <a:gd name="T10" fmla="*/ 32 w 136"/>
                <a:gd name="T11" fmla="*/ 0 h 154"/>
                <a:gd name="T12" fmla="*/ 104 w 136"/>
                <a:gd name="T13" fmla="*/ 0 h 154"/>
                <a:gd name="T14" fmla="*/ 136 w 136"/>
                <a:gd name="T15" fmla="*/ 35 h 154"/>
                <a:gd name="T16" fmla="*/ 132 w 136"/>
                <a:gd name="T17" fmla="*/ 11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54">
                  <a:moveTo>
                    <a:pt x="132" y="118"/>
                  </a:moveTo>
                  <a:cubicBezTo>
                    <a:pt x="132" y="138"/>
                    <a:pt x="120" y="154"/>
                    <a:pt x="100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16" y="154"/>
                    <a:pt x="3" y="138"/>
                    <a:pt x="3" y="11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2" y="0"/>
                    <a:pt x="32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4" y="0"/>
                    <a:pt x="136" y="16"/>
                    <a:pt x="136" y="35"/>
                  </a:cubicBezTo>
                  <a:lnTo>
                    <a:pt x="132" y="118"/>
                  </a:ln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57"/>
            <p:cNvSpPr>
              <a:spLocks/>
            </p:cNvSpPr>
            <p:nvPr/>
          </p:nvSpPr>
          <p:spPr bwMode="auto">
            <a:xfrm>
              <a:off x="2741111" y="3491625"/>
              <a:ext cx="227314" cy="513926"/>
            </a:xfrm>
            <a:custGeom>
              <a:avLst/>
              <a:gdLst>
                <a:gd name="T0" fmla="*/ 36 w 68"/>
                <a:gd name="T1" fmla="*/ 0 h 154"/>
                <a:gd name="T2" fmla="*/ 0 w 68"/>
                <a:gd name="T3" fmla="*/ 0 h 154"/>
                <a:gd name="T4" fmla="*/ 0 w 68"/>
                <a:gd name="T5" fmla="*/ 154 h 154"/>
                <a:gd name="T6" fmla="*/ 32 w 68"/>
                <a:gd name="T7" fmla="*/ 154 h 154"/>
                <a:gd name="T8" fmla="*/ 64 w 68"/>
                <a:gd name="T9" fmla="*/ 118 h 154"/>
                <a:gd name="T10" fmla="*/ 68 w 68"/>
                <a:gd name="T11" fmla="*/ 35 h 154"/>
                <a:gd name="T12" fmla="*/ 36 w 68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54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52" y="154"/>
                    <a:pt x="64" y="138"/>
                    <a:pt x="64" y="118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8" y="16"/>
                    <a:pt x="55" y="0"/>
                    <a:pt x="36" y="0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58"/>
            <p:cNvSpPr>
              <a:spLocks/>
            </p:cNvSpPr>
            <p:nvPr/>
          </p:nvSpPr>
          <p:spPr bwMode="auto">
            <a:xfrm>
              <a:off x="2506739" y="3577749"/>
              <a:ext cx="237196" cy="557694"/>
            </a:xfrm>
            <a:custGeom>
              <a:avLst/>
              <a:gdLst>
                <a:gd name="T0" fmla="*/ 38 w 71"/>
                <a:gd name="T1" fmla="*/ 105 h 167"/>
                <a:gd name="T2" fmla="*/ 8 w 71"/>
                <a:gd name="T3" fmla="*/ 69 h 167"/>
                <a:gd name="T4" fmla="*/ 5 w 71"/>
                <a:gd name="T5" fmla="*/ 11 h 167"/>
                <a:gd name="T6" fmla="*/ 0 w 71"/>
                <a:gd name="T7" fmla="*/ 10 h 167"/>
                <a:gd name="T8" fmla="*/ 5 w 71"/>
                <a:gd name="T9" fmla="*/ 104 h 167"/>
                <a:gd name="T10" fmla="*/ 70 w 71"/>
                <a:gd name="T11" fmla="*/ 167 h 167"/>
                <a:gd name="T12" fmla="*/ 71 w 71"/>
                <a:gd name="T13" fmla="*/ 127 h 167"/>
                <a:gd name="T14" fmla="*/ 70 w 71"/>
                <a:gd name="T15" fmla="*/ 94 h 167"/>
                <a:gd name="T16" fmla="*/ 38 w 71"/>
                <a:gd name="T17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67">
                  <a:moveTo>
                    <a:pt x="38" y="105"/>
                  </a:moveTo>
                  <a:cubicBezTo>
                    <a:pt x="22" y="118"/>
                    <a:pt x="8" y="90"/>
                    <a:pt x="8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5"/>
                    <a:pt x="0" y="0"/>
                    <a:pt x="0" y="10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5" y="161"/>
                    <a:pt x="70" y="167"/>
                    <a:pt x="70" y="16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50" y="94"/>
                    <a:pt x="45" y="99"/>
                    <a:pt x="38" y="105"/>
                  </a:cubicBezTo>
                  <a:close/>
                </a:path>
              </a:pathLst>
            </a:custGeom>
            <a:solidFill>
              <a:srgbClr val="7A5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59"/>
            <p:cNvSpPr>
              <a:spLocks/>
            </p:cNvSpPr>
            <p:nvPr/>
          </p:nvSpPr>
          <p:spPr bwMode="auto">
            <a:xfrm>
              <a:off x="2741111" y="3560807"/>
              <a:ext cx="232961" cy="574636"/>
            </a:xfrm>
            <a:custGeom>
              <a:avLst/>
              <a:gdLst>
                <a:gd name="T0" fmla="*/ 31 w 70"/>
                <a:gd name="T1" fmla="*/ 110 h 172"/>
                <a:gd name="T2" fmla="*/ 62 w 70"/>
                <a:gd name="T3" fmla="*/ 74 h 172"/>
                <a:gd name="T4" fmla="*/ 64 w 70"/>
                <a:gd name="T5" fmla="*/ 15 h 172"/>
                <a:gd name="T6" fmla="*/ 70 w 70"/>
                <a:gd name="T7" fmla="*/ 10 h 172"/>
                <a:gd name="T8" fmla="*/ 64 w 70"/>
                <a:gd name="T9" fmla="*/ 109 h 172"/>
                <a:gd name="T10" fmla="*/ 0 w 70"/>
                <a:gd name="T11" fmla="*/ 172 h 172"/>
                <a:gd name="T12" fmla="*/ 0 w 70"/>
                <a:gd name="T13" fmla="*/ 99 h 172"/>
                <a:gd name="T14" fmla="*/ 31 w 70"/>
                <a:gd name="T15" fmla="*/ 11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72">
                  <a:moveTo>
                    <a:pt x="31" y="110"/>
                  </a:moveTo>
                  <a:cubicBezTo>
                    <a:pt x="47" y="123"/>
                    <a:pt x="62" y="95"/>
                    <a:pt x="62" y="74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5" y="19"/>
                    <a:pt x="70" y="0"/>
                    <a:pt x="70" y="10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6"/>
                    <a:pt x="0" y="172"/>
                    <a:pt x="0" y="17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9" y="99"/>
                    <a:pt x="24" y="104"/>
                    <a:pt x="31" y="110"/>
                  </a:cubicBezTo>
                  <a:close/>
                </a:path>
              </a:pathLst>
            </a:custGeom>
            <a:solidFill>
              <a:srgbClr val="684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60"/>
            <p:cNvSpPr>
              <a:spLocks/>
            </p:cNvSpPr>
            <p:nvPr/>
          </p:nvSpPr>
          <p:spPr bwMode="auto">
            <a:xfrm>
              <a:off x="2674753" y="3949075"/>
              <a:ext cx="132717" cy="29649"/>
            </a:xfrm>
            <a:custGeom>
              <a:avLst/>
              <a:gdLst>
                <a:gd name="T0" fmla="*/ 20 w 40"/>
                <a:gd name="T1" fmla="*/ 9 h 9"/>
                <a:gd name="T2" fmla="*/ 0 w 40"/>
                <a:gd name="T3" fmla="*/ 2 h 9"/>
                <a:gd name="T4" fmla="*/ 4 w 40"/>
                <a:gd name="T5" fmla="*/ 0 h 9"/>
                <a:gd name="T6" fmla="*/ 4 w 40"/>
                <a:gd name="T7" fmla="*/ 0 h 9"/>
                <a:gd name="T8" fmla="*/ 36 w 40"/>
                <a:gd name="T9" fmla="*/ 0 h 9"/>
                <a:gd name="T10" fmla="*/ 39 w 40"/>
                <a:gd name="T11" fmla="*/ 2 h 9"/>
                <a:gd name="T12" fmla="*/ 20 w 4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9">
                  <a:moveTo>
                    <a:pt x="20" y="9"/>
                  </a:moveTo>
                  <a:cubicBezTo>
                    <a:pt x="10" y="9"/>
                    <a:pt x="0" y="3"/>
                    <a:pt x="0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0" y="6"/>
                    <a:pt x="36" y="0"/>
                  </a:cubicBezTo>
                  <a:cubicBezTo>
                    <a:pt x="37" y="0"/>
                    <a:pt x="39" y="0"/>
                    <a:pt x="39" y="2"/>
                  </a:cubicBezTo>
                  <a:cubicBezTo>
                    <a:pt x="40" y="3"/>
                    <a:pt x="31" y="9"/>
                    <a:pt x="20" y="9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61"/>
            <p:cNvSpPr>
              <a:spLocks/>
            </p:cNvSpPr>
            <p:nvPr/>
          </p:nvSpPr>
          <p:spPr bwMode="auto">
            <a:xfrm>
              <a:off x="2784880" y="3644108"/>
              <a:ext cx="152483" cy="50828"/>
            </a:xfrm>
            <a:custGeom>
              <a:avLst/>
              <a:gdLst>
                <a:gd name="T0" fmla="*/ 8 w 46"/>
                <a:gd name="T1" fmla="*/ 14 h 15"/>
                <a:gd name="T2" fmla="*/ 40 w 46"/>
                <a:gd name="T3" fmla="*/ 14 h 15"/>
                <a:gd name="T4" fmla="*/ 43 w 46"/>
                <a:gd name="T5" fmla="*/ 8 h 15"/>
                <a:gd name="T6" fmla="*/ 3 w 46"/>
                <a:gd name="T7" fmla="*/ 6 h 15"/>
                <a:gd name="T8" fmla="*/ 8 w 46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5">
                  <a:moveTo>
                    <a:pt x="8" y="14"/>
                  </a:moveTo>
                  <a:cubicBezTo>
                    <a:pt x="24" y="9"/>
                    <a:pt x="40" y="14"/>
                    <a:pt x="40" y="14"/>
                  </a:cubicBezTo>
                  <a:cubicBezTo>
                    <a:pt x="43" y="15"/>
                    <a:pt x="46" y="9"/>
                    <a:pt x="43" y="8"/>
                  </a:cubicBezTo>
                  <a:cubicBezTo>
                    <a:pt x="43" y="8"/>
                    <a:pt x="23" y="0"/>
                    <a:pt x="3" y="6"/>
                  </a:cubicBezTo>
                  <a:cubicBezTo>
                    <a:pt x="0" y="7"/>
                    <a:pt x="5" y="15"/>
                    <a:pt x="8" y="14"/>
                  </a:cubicBezTo>
                  <a:close/>
                </a:path>
              </a:pathLst>
            </a:custGeom>
            <a:solidFill>
              <a:srgbClr val="684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162"/>
            <p:cNvSpPr>
              <a:spLocks noChangeArrowheads="1"/>
            </p:cNvSpPr>
            <p:nvPr/>
          </p:nvSpPr>
          <p:spPr bwMode="auto">
            <a:xfrm>
              <a:off x="2837119" y="3728821"/>
              <a:ext cx="43769" cy="42357"/>
            </a:xfrm>
            <a:prstGeom prst="ellipse">
              <a:avLst/>
            </a:prstGeom>
            <a:solidFill>
              <a:srgbClr val="3A2A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163"/>
            <p:cNvSpPr>
              <a:spLocks noChangeArrowheads="1"/>
            </p:cNvSpPr>
            <p:nvPr/>
          </p:nvSpPr>
          <p:spPr bwMode="auto">
            <a:xfrm>
              <a:off x="2858298" y="3738704"/>
              <a:ext cx="12707" cy="12707"/>
            </a:xfrm>
            <a:prstGeom prst="ellipse">
              <a:avLst/>
            </a:prstGeom>
            <a:solidFill>
              <a:srgbClr val="F7D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64"/>
            <p:cNvSpPr>
              <a:spLocks/>
            </p:cNvSpPr>
            <p:nvPr/>
          </p:nvSpPr>
          <p:spPr bwMode="auto">
            <a:xfrm>
              <a:off x="2543448" y="3651167"/>
              <a:ext cx="153896" cy="46592"/>
            </a:xfrm>
            <a:custGeom>
              <a:avLst/>
              <a:gdLst>
                <a:gd name="T0" fmla="*/ 38 w 46"/>
                <a:gd name="T1" fmla="*/ 12 h 14"/>
                <a:gd name="T2" fmla="*/ 25 w 46"/>
                <a:gd name="T3" fmla="*/ 8 h 14"/>
                <a:gd name="T4" fmla="*/ 6 w 46"/>
                <a:gd name="T5" fmla="*/ 12 h 14"/>
                <a:gd name="T6" fmla="*/ 2 w 46"/>
                <a:gd name="T7" fmla="*/ 6 h 14"/>
                <a:gd name="T8" fmla="*/ 25 w 46"/>
                <a:gd name="T9" fmla="*/ 0 h 14"/>
                <a:gd name="T10" fmla="*/ 43 w 46"/>
                <a:gd name="T11" fmla="*/ 4 h 14"/>
                <a:gd name="T12" fmla="*/ 38 w 46"/>
                <a:gd name="T1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4">
                  <a:moveTo>
                    <a:pt x="38" y="12"/>
                  </a:moveTo>
                  <a:cubicBezTo>
                    <a:pt x="35" y="11"/>
                    <a:pt x="31" y="8"/>
                    <a:pt x="25" y="8"/>
                  </a:cubicBezTo>
                  <a:cubicBezTo>
                    <a:pt x="15" y="8"/>
                    <a:pt x="6" y="12"/>
                    <a:pt x="6" y="12"/>
                  </a:cubicBezTo>
                  <a:cubicBezTo>
                    <a:pt x="3" y="13"/>
                    <a:pt x="0" y="7"/>
                    <a:pt x="2" y="6"/>
                  </a:cubicBezTo>
                  <a:cubicBezTo>
                    <a:pt x="3" y="6"/>
                    <a:pt x="13" y="0"/>
                    <a:pt x="25" y="0"/>
                  </a:cubicBezTo>
                  <a:cubicBezTo>
                    <a:pt x="31" y="0"/>
                    <a:pt x="38" y="2"/>
                    <a:pt x="43" y="4"/>
                  </a:cubicBezTo>
                  <a:cubicBezTo>
                    <a:pt x="46" y="5"/>
                    <a:pt x="41" y="14"/>
                    <a:pt x="38" y="12"/>
                  </a:cubicBezTo>
                  <a:close/>
                </a:path>
              </a:pathLst>
            </a:custGeom>
            <a:solidFill>
              <a:srgbClr val="7A5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65"/>
            <p:cNvSpPr>
              <a:spLocks/>
            </p:cNvSpPr>
            <p:nvPr/>
          </p:nvSpPr>
          <p:spPr bwMode="auto">
            <a:xfrm>
              <a:off x="2697343" y="3644108"/>
              <a:ext cx="43769" cy="264022"/>
            </a:xfrm>
            <a:custGeom>
              <a:avLst/>
              <a:gdLst>
                <a:gd name="T0" fmla="*/ 0 w 13"/>
                <a:gd name="T1" fmla="*/ 72 h 79"/>
                <a:gd name="T2" fmla="*/ 13 w 13"/>
                <a:gd name="T3" fmla="*/ 79 h 79"/>
                <a:gd name="T4" fmla="*/ 13 w 13"/>
                <a:gd name="T5" fmla="*/ 0 h 79"/>
                <a:gd name="T6" fmla="*/ 0 w 13"/>
                <a:gd name="T7" fmla="*/ 7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79">
                  <a:moveTo>
                    <a:pt x="0" y="72"/>
                  </a:moveTo>
                  <a:cubicBezTo>
                    <a:pt x="0" y="76"/>
                    <a:pt x="6" y="79"/>
                    <a:pt x="13" y="7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6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66"/>
            <p:cNvSpPr>
              <a:spLocks/>
            </p:cNvSpPr>
            <p:nvPr/>
          </p:nvSpPr>
          <p:spPr bwMode="auto">
            <a:xfrm>
              <a:off x="2741111" y="3644108"/>
              <a:ext cx="43769" cy="264022"/>
            </a:xfrm>
            <a:custGeom>
              <a:avLst/>
              <a:gdLst>
                <a:gd name="T0" fmla="*/ 7 w 13"/>
                <a:gd name="T1" fmla="*/ 27 h 79"/>
                <a:gd name="T2" fmla="*/ 0 w 13"/>
                <a:gd name="T3" fmla="*/ 0 h 79"/>
                <a:gd name="T4" fmla="*/ 0 w 13"/>
                <a:gd name="T5" fmla="*/ 79 h 79"/>
                <a:gd name="T6" fmla="*/ 0 w 13"/>
                <a:gd name="T7" fmla="*/ 79 h 79"/>
                <a:gd name="T8" fmla="*/ 13 w 13"/>
                <a:gd name="T9" fmla="*/ 72 h 79"/>
                <a:gd name="T10" fmla="*/ 7 w 13"/>
                <a:gd name="T11" fmla="*/ 2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9">
                  <a:moveTo>
                    <a:pt x="7" y="27"/>
                  </a:moveTo>
                  <a:cubicBezTo>
                    <a:pt x="4" y="10"/>
                    <a:pt x="2" y="2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7" y="79"/>
                    <a:pt x="13" y="76"/>
                    <a:pt x="13" y="72"/>
                  </a:cubicBezTo>
                  <a:cubicBezTo>
                    <a:pt x="13" y="72"/>
                    <a:pt x="11" y="51"/>
                    <a:pt x="7" y="27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167"/>
            <p:cNvSpPr>
              <a:spLocks noChangeArrowheads="1"/>
            </p:cNvSpPr>
            <p:nvPr/>
          </p:nvSpPr>
          <p:spPr bwMode="auto">
            <a:xfrm>
              <a:off x="2690283" y="3881305"/>
              <a:ext cx="26826" cy="24002"/>
            </a:xfrm>
            <a:prstGeom prst="ellipse">
              <a:avLst/>
            </a:prstGeom>
            <a:solidFill>
              <a:srgbClr val="FCC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168"/>
            <p:cNvSpPr>
              <a:spLocks noChangeArrowheads="1"/>
            </p:cNvSpPr>
            <p:nvPr/>
          </p:nvSpPr>
          <p:spPr bwMode="auto">
            <a:xfrm>
              <a:off x="2760878" y="3881305"/>
              <a:ext cx="29650" cy="24002"/>
            </a:xfrm>
            <a:prstGeom prst="ellipse">
              <a:avLst/>
            </a:pr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169"/>
            <p:cNvSpPr>
              <a:spLocks noChangeArrowheads="1"/>
            </p:cNvSpPr>
            <p:nvPr/>
          </p:nvSpPr>
          <p:spPr bwMode="auto">
            <a:xfrm>
              <a:off x="2601335" y="3728821"/>
              <a:ext cx="39533" cy="42357"/>
            </a:xfrm>
            <a:prstGeom prst="ellipse">
              <a:avLst/>
            </a:prstGeom>
            <a:solidFill>
              <a:srgbClr val="4433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170"/>
            <p:cNvSpPr>
              <a:spLocks noChangeArrowheads="1"/>
            </p:cNvSpPr>
            <p:nvPr/>
          </p:nvSpPr>
          <p:spPr bwMode="auto">
            <a:xfrm>
              <a:off x="2616865" y="3738704"/>
              <a:ext cx="16943" cy="12707"/>
            </a:xfrm>
            <a:prstGeom prst="ellipse">
              <a:avLst/>
            </a:prstGeom>
            <a:solidFill>
              <a:srgbClr val="F7D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71"/>
            <p:cNvSpPr>
              <a:spLocks/>
            </p:cNvSpPr>
            <p:nvPr/>
          </p:nvSpPr>
          <p:spPr bwMode="auto">
            <a:xfrm>
              <a:off x="2734052" y="3357495"/>
              <a:ext cx="240020" cy="518161"/>
            </a:xfrm>
            <a:custGeom>
              <a:avLst/>
              <a:gdLst>
                <a:gd name="T0" fmla="*/ 53 w 72"/>
                <a:gd name="T1" fmla="*/ 35 h 155"/>
                <a:gd name="T2" fmla="*/ 2 w 72"/>
                <a:gd name="T3" fmla="*/ 1 h 155"/>
                <a:gd name="T4" fmla="*/ 0 w 72"/>
                <a:gd name="T5" fmla="*/ 29 h 155"/>
                <a:gd name="T6" fmla="*/ 2 w 72"/>
                <a:gd name="T7" fmla="*/ 55 h 155"/>
                <a:gd name="T8" fmla="*/ 10 w 72"/>
                <a:gd name="T9" fmla="*/ 54 h 155"/>
                <a:gd name="T10" fmla="*/ 42 w 72"/>
                <a:gd name="T11" fmla="*/ 47 h 155"/>
                <a:gd name="T12" fmla="*/ 62 w 72"/>
                <a:gd name="T13" fmla="*/ 150 h 155"/>
                <a:gd name="T14" fmla="*/ 67 w 72"/>
                <a:gd name="T15" fmla="*/ 155 h 155"/>
                <a:gd name="T16" fmla="*/ 72 w 72"/>
                <a:gd name="T17" fmla="*/ 67 h 155"/>
                <a:gd name="T18" fmla="*/ 53 w 72"/>
                <a:gd name="T19" fmla="*/ 3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55">
                  <a:moveTo>
                    <a:pt x="53" y="35"/>
                  </a:moveTo>
                  <a:cubicBezTo>
                    <a:pt x="54" y="22"/>
                    <a:pt x="36" y="0"/>
                    <a:pt x="2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4"/>
                    <a:pt x="7" y="54"/>
                    <a:pt x="10" y="54"/>
                  </a:cubicBezTo>
                  <a:cubicBezTo>
                    <a:pt x="32" y="52"/>
                    <a:pt x="42" y="47"/>
                    <a:pt x="42" y="47"/>
                  </a:cubicBezTo>
                  <a:cubicBezTo>
                    <a:pt x="42" y="47"/>
                    <a:pt x="70" y="41"/>
                    <a:pt x="62" y="150"/>
                  </a:cubicBezTo>
                  <a:cubicBezTo>
                    <a:pt x="66" y="142"/>
                    <a:pt x="67" y="155"/>
                    <a:pt x="67" y="155"/>
                  </a:cubicBezTo>
                  <a:cubicBezTo>
                    <a:pt x="67" y="155"/>
                    <a:pt x="72" y="77"/>
                    <a:pt x="72" y="67"/>
                  </a:cubicBezTo>
                  <a:cubicBezTo>
                    <a:pt x="72" y="55"/>
                    <a:pt x="68" y="32"/>
                    <a:pt x="53" y="35"/>
                  </a:cubicBezTo>
                  <a:close/>
                </a:path>
              </a:pathLst>
            </a:custGeom>
            <a:solidFill>
              <a:srgbClr val="684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72"/>
            <p:cNvSpPr>
              <a:spLocks/>
            </p:cNvSpPr>
            <p:nvPr/>
          </p:nvSpPr>
          <p:spPr bwMode="auto">
            <a:xfrm>
              <a:off x="2501091" y="3361731"/>
              <a:ext cx="240020" cy="509690"/>
            </a:xfrm>
            <a:custGeom>
              <a:avLst/>
              <a:gdLst>
                <a:gd name="T0" fmla="*/ 50 w 72"/>
                <a:gd name="T1" fmla="*/ 3 h 153"/>
                <a:gd name="T2" fmla="*/ 2 w 72"/>
                <a:gd name="T3" fmla="*/ 76 h 153"/>
                <a:gd name="T4" fmla="*/ 7 w 72"/>
                <a:gd name="T5" fmla="*/ 153 h 153"/>
                <a:gd name="T6" fmla="*/ 9 w 72"/>
                <a:gd name="T7" fmla="*/ 136 h 153"/>
                <a:gd name="T8" fmla="*/ 29 w 72"/>
                <a:gd name="T9" fmla="*/ 48 h 153"/>
                <a:gd name="T10" fmla="*/ 72 w 72"/>
                <a:gd name="T11" fmla="*/ 54 h 153"/>
                <a:gd name="T12" fmla="*/ 72 w 72"/>
                <a:gd name="T13" fmla="*/ 0 h 153"/>
                <a:gd name="T14" fmla="*/ 50 w 72"/>
                <a:gd name="T15" fmla="*/ 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53">
                  <a:moveTo>
                    <a:pt x="50" y="3"/>
                  </a:moveTo>
                  <a:cubicBezTo>
                    <a:pt x="0" y="17"/>
                    <a:pt x="2" y="48"/>
                    <a:pt x="2" y="76"/>
                  </a:cubicBezTo>
                  <a:cubicBezTo>
                    <a:pt x="2" y="103"/>
                    <a:pt x="7" y="153"/>
                    <a:pt x="7" y="153"/>
                  </a:cubicBezTo>
                  <a:cubicBezTo>
                    <a:pt x="7" y="153"/>
                    <a:pt x="8" y="131"/>
                    <a:pt x="9" y="136"/>
                  </a:cubicBezTo>
                  <a:cubicBezTo>
                    <a:pt x="9" y="113"/>
                    <a:pt x="6" y="56"/>
                    <a:pt x="29" y="48"/>
                  </a:cubicBezTo>
                  <a:cubicBezTo>
                    <a:pt x="37" y="46"/>
                    <a:pt x="37" y="55"/>
                    <a:pt x="72" y="5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5" y="0"/>
                    <a:pt x="58" y="1"/>
                    <a:pt x="50" y="3"/>
                  </a:cubicBezTo>
                  <a:close/>
                </a:path>
              </a:pathLst>
            </a:custGeom>
            <a:solidFill>
              <a:srgbClr val="7A5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3"/>
            <p:cNvSpPr>
              <a:spLocks/>
            </p:cNvSpPr>
            <p:nvPr/>
          </p:nvSpPr>
          <p:spPr bwMode="auto">
            <a:xfrm>
              <a:off x="2657811" y="3942015"/>
              <a:ext cx="163779" cy="76242"/>
            </a:xfrm>
            <a:custGeom>
              <a:avLst/>
              <a:gdLst>
                <a:gd name="T0" fmla="*/ 25 w 49"/>
                <a:gd name="T1" fmla="*/ 23 h 23"/>
                <a:gd name="T2" fmla="*/ 1 w 49"/>
                <a:gd name="T3" fmla="*/ 2 h 23"/>
                <a:gd name="T4" fmla="*/ 6 w 49"/>
                <a:gd name="T5" fmla="*/ 1 h 23"/>
                <a:gd name="T6" fmla="*/ 6 w 49"/>
                <a:gd name="T7" fmla="*/ 1 h 23"/>
                <a:gd name="T8" fmla="*/ 44 w 49"/>
                <a:gd name="T9" fmla="*/ 1 h 23"/>
                <a:gd name="T10" fmla="*/ 48 w 49"/>
                <a:gd name="T11" fmla="*/ 2 h 23"/>
                <a:gd name="T12" fmla="*/ 25 w 49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3">
                  <a:moveTo>
                    <a:pt x="25" y="23"/>
                  </a:moveTo>
                  <a:cubicBezTo>
                    <a:pt x="4" y="23"/>
                    <a:pt x="0" y="4"/>
                    <a:pt x="1" y="2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25" y="7"/>
                    <a:pt x="44" y="1"/>
                  </a:cubicBezTo>
                  <a:cubicBezTo>
                    <a:pt x="45" y="0"/>
                    <a:pt x="47" y="1"/>
                    <a:pt x="48" y="2"/>
                  </a:cubicBezTo>
                  <a:cubicBezTo>
                    <a:pt x="49" y="4"/>
                    <a:pt x="43" y="23"/>
                    <a:pt x="25" y="23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74"/>
            <p:cNvSpPr>
              <a:spLocks/>
            </p:cNvSpPr>
            <p:nvPr/>
          </p:nvSpPr>
          <p:spPr bwMode="auto">
            <a:xfrm>
              <a:off x="2674753" y="3968841"/>
              <a:ext cx="125658" cy="43768"/>
            </a:xfrm>
            <a:custGeom>
              <a:avLst/>
              <a:gdLst>
                <a:gd name="T0" fmla="*/ 0 w 38"/>
                <a:gd name="T1" fmla="*/ 0 h 13"/>
                <a:gd name="T2" fmla="*/ 19 w 38"/>
                <a:gd name="T3" fmla="*/ 13 h 13"/>
                <a:gd name="T4" fmla="*/ 38 w 38"/>
                <a:gd name="T5" fmla="*/ 0 h 13"/>
                <a:gd name="T6" fmla="*/ 0 w 3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3">
                  <a:moveTo>
                    <a:pt x="0" y="0"/>
                  </a:moveTo>
                  <a:cubicBezTo>
                    <a:pt x="0" y="0"/>
                    <a:pt x="4" y="11"/>
                    <a:pt x="19" y="13"/>
                  </a:cubicBezTo>
                  <a:cubicBezTo>
                    <a:pt x="27" y="13"/>
                    <a:pt x="36" y="5"/>
                    <a:pt x="38" y="0"/>
                  </a:cubicBezTo>
                  <a:cubicBezTo>
                    <a:pt x="2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6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75"/>
            <p:cNvSpPr>
              <a:spLocks/>
            </p:cNvSpPr>
            <p:nvPr/>
          </p:nvSpPr>
          <p:spPr bwMode="auto">
            <a:xfrm>
              <a:off x="2670517" y="3951899"/>
              <a:ext cx="136953" cy="39533"/>
            </a:xfrm>
            <a:custGeom>
              <a:avLst/>
              <a:gdLst>
                <a:gd name="T0" fmla="*/ 0 w 41"/>
                <a:gd name="T1" fmla="*/ 0 h 12"/>
                <a:gd name="T2" fmla="*/ 40 w 41"/>
                <a:gd name="T3" fmla="*/ 0 h 12"/>
                <a:gd name="T4" fmla="*/ 39 w 41"/>
                <a:gd name="T5" fmla="*/ 6 h 12"/>
                <a:gd name="T6" fmla="*/ 1 w 41"/>
                <a:gd name="T7" fmla="*/ 5 h 12"/>
                <a:gd name="T8" fmla="*/ 0 w 4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2">
                  <a:moveTo>
                    <a:pt x="0" y="0"/>
                  </a:moveTo>
                  <a:cubicBezTo>
                    <a:pt x="0" y="0"/>
                    <a:pt x="22" y="6"/>
                    <a:pt x="40" y="0"/>
                  </a:cubicBezTo>
                  <a:cubicBezTo>
                    <a:pt x="41" y="4"/>
                    <a:pt x="39" y="6"/>
                    <a:pt x="39" y="6"/>
                  </a:cubicBezTo>
                  <a:cubicBezTo>
                    <a:pt x="39" y="6"/>
                    <a:pt x="23" y="12"/>
                    <a:pt x="1" y="5"/>
                  </a:cubicBezTo>
                  <a:cubicBezTo>
                    <a:pt x="0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76"/>
            <p:cNvSpPr>
              <a:spLocks/>
            </p:cNvSpPr>
            <p:nvPr/>
          </p:nvSpPr>
          <p:spPr bwMode="auto">
            <a:xfrm>
              <a:off x="2491208" y="3418207"/>
              <a:ext cx="496983" cy="330381"/>
            </a:xfrm>
            <a:custGeom>
              <a:avLst/>
              <a:gdLst>
                <a:gd name="T0" fmla="*/ 149 w 149"/>
                <a:gd name="T1" fmla="*/ 99 h 99"/>
                <a:gd name="T2" fmla="*/ 143 w 149"/>
                <a:gd name="T3" fmla="*/ 99 h 99"/>
                <a:gd name="T4" fmla="*/ 143 w 149"/>
                <a:gd name="T5" fmla="*/ 41 h 99"/>
                <a:gd name="T6" fmla="*/ 143 w 149"/>
                <a:gd name="T7" fmla="*/ 41 h 99"/>
                <a:gd name="T8" fmla="*/ 136 w 149"/>
                <a:gd name="T9" fmla="*/ 24 h 99"/>
                <a:gd name="T10" fmla="*/ 75 w 149"/>
                <a:gd name="T11" fmla="*/ 6 h 99"/>
                <a:gd name="T12" fmla="*/ 13 w 149"/>
                <a:gd name="T13" fmla="*/ 24 h 99"/>
                <a:gd name="T14" fmla="*/ 6 w 149"/>
                <a:gd name="T15" fmla="*/ 41 h 99"/>
                <a:gd name="T16" fmla="*/ 6 w 149"/>
                <a:gd name="T17" fmla="*/ 41 h 99"/>
                <a:gd name="T18" fmla="*/ 6 w 149"/>
                <a:gd name="T19" fmla="*/ 99 h 99"/>
                <a:gd name="T20" fmla="*/ 0 w 149"/>
                <a:gd name="T21" fmla="*/ 99 h 99"/>
                <a:gd name="T22" fmla="*/ 0 w 149"/>
                <a:gd name="T23" fmla="*/ 41 h 99"/>
                <a:gd name="T24" fmla="*/ 9 w 149"/>
                <a:gd name="T25" fmla="*/ 20 h 99"/>
                <a:gd name="T26" fmla="*/ 74 w 149"/>
                <a:gd name="T27" fmla="*/ 0 h 99"/>
                <a:gd name="T28" fmla="*/ 75 w 149"/>
                <a:gd name="T29" fmla="*/ 0 h 99"/>
                <a:gd name="T30" fmla="*/ 141 w 149"/>
                <a:gd name="T31" fmla="*/ 20 h 99"/>
                <a:gd name="T32" fmla="*/ 149 w 149"/>
                <a:gd name="T33" fmla="*/ 41 h 99"/>
                <a:gd name="T34" fmla="*/ 149 w 149"/>
                <a:gd name="T3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9" h="99">
                  <a:moveTo>
                    <a:pt x="149" y="99"/>
                  </a:moveTo>
                  <a:cubicBezTo>
                    <a:pt x="143" y="99"/>
                    <a:pt x="143" y="99"/>
                    <a:pt x="143" y="99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4" y="32"/>
                    <a:pt x="136" y="24"/>
                  </a:cubicBezTo>
                  <a:cubicBezTo>
                    <a:pt x="129" y="16"/>
                    <a:pt x="112" y="6"/>
                    <a:pt x="75" y="6"/>
                  </a:cubicBezTo>
                  <a:cubicBezTo>
                    <a:pt x="37" y="6"/>
                    <a:pt x="20" y="16"/>
                    <a:pt x="13" y="24"/>
                  </a:cubicBezTo>
                  <a:cubicBezTo>
                    <a:pt x="5" y="33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30"/>
                    <a:pt x="9" y="20"/>
                  </a:cubicBezTo>
                  <a:cubicBezTo>
                    <a:pt x="20" y="7"/>
                    <a:pt x="43" y="0"/>
                    <a:pt x="74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107" y="0"/>
                    <a:pt x="129" y="7"/>
                    <a:pt x="141" y="20"/>
                  </a:cubicBezTo>
                  <a:cubicBezTo>
                    <a:pt x="149" y="30"/>
                    <a:pt x="149" y="40"/>
                    <a:pt x="149" y="41"/>
                  </a:cubicBezTo>
                  <a:lnTo>
                    <a:pt x="149" y="99"/>
                  </a:lnTo>
                  <a:close/>
                </a:path>
              </a:pathLst>
            </a:custGeom>
            <a:solidFill>
              <a:srgbClr val="1099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77"/>
            <p:cNvSpPr>
              <a:spLocks/>
            </p:cNvSpPr>
            <p:nvPr/>
          </p:nvSpPr>
          <p:spPr bwMode="auto">
            <a:xfrm>
              <a:off x="2736876" y="3775413"/>
              <a:ext cx="247080" cy="289436"/>
            </a:xfrm>
            <a:custGeom>
              <a:avLst/>
              <a:gdLst>
                <a:gd name="T0" fmla="*/ 1 w 74"/>
                <a:gd name="T1" fmla="*/ 87 h 87"/>
                <a:gd name="T2" fmla="*/ 0 w 74"/>
                <a:gd name="T3" fmla="*/ 87 h 87"/>
                <a:gd name="T4" fmla="*/ 0 w 74"/>
                <a:gd name="T5" fmla="*/ 84 h 87"/>
                <a:gd name="T6" fmla="*/ 63 w 74"/>
                <a:gd name="T7" fmla="*/ 65 h 87"/>
                <a:gd name="T8" fmla="*/ 70 w 74"/>
                <a:gd name="T9" fmla="*/ 47 h 87"/>
                <a:gd name="T10" fmla="*/ 70 w 74"/>
                <a:gd name="T11" fmla="*/ 47 h 87"/>
                <a:gd name="T12" fmla="*/ 70 w 74"/>
                <a:gd name="T13" fmla="*/ 0 h 87"/>
                <a:gd name="T14" fmla="*/ 73 w 74"/>
                <a:gd name="T15" fmla="*/ 0 h 87"/>
                <a:gd name="T16" fmla="*/ 73 w 74"/>
                <a:gd name="T17" fmla="*/ 47 h 87"/>
                <a:gd name="T18" fmla="*/ 65 w 74"/>
                <a:gd name="T19" fmla="*/ 67 h 87"/>
                <a:gd name="T20" fmla="*/ 1 w 74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87">
                  <a:moveTo>
                    <a:pt x="1" y="87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39" y="84"/>
                    <a:pt x="56" y="74"/>
                    <a:pt x="63" y="65"/>
                  </a:cubicBezTo>
                  <a:cubicBezTo>
                    <a:pt x="71" y="56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8"/>
                    <a:pt x="74" y="58"/>
                    <a:pt x="65" y="67"/>
                  </a:cubicBezTo>
                  <a:cubicBezTo>
                    <a:pt x="54" y="80"/>
                    <a:pt x="32" y="86"/>
                    <a:pt x="1" y="87"/>
                  </a:cubicBezTo>
                  <a:close/>
                </a:path>
              </a:pathLst>
            </a:custGeom>
            <a:solidFill>
              <a:srgbClr val="E9B5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78"/>
            <p:cNvSpPr>
              <a:spLocks/>
            </p:cNvSpPr>
            <p:nvPr/>
          </p:nvSpPr>
          <p:spPr bwMode="auto">
            <a:xfrm>
              <a:off x="2978308" y="3731645"/>
              <a:ext cx="63535" cy="127070"/>
            </a:xfrm>
            <a:custGeom>
              <a:avLst/>
              <a:gdLst>
                <a:gd name="T0" fmla="*/ 0 w 19"/>
                <a:gd name="T1" fmla="*/ 0 h 38"/>
                <a:gd name="T2" fmla="*/ 19 w 19"/>
                <a:gd name="T3" fmla="*/ 19 h 38"/>
                <a:gd name="T4" fmla="*/ 0 w 19"/>
                <a:gd name="T5" fmla="*/ 38 h 38"/>
                <a:gd name="T6" fmla="*/ 0 w 19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0" y="0"/>
                  </a:moveTo>
                  <a:cubicBezTo>
                    <a:pt x="10" y="0"/>
                    <a:pt x="19" y="8"/>
                    <a:pt x="19" y="19"/>
                  </a:cubicBezTo>
                  <a:cubicBezTo>
                    <a:pt x="19" y="29"/>
                    <a:pt x="10" y="38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099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79"/>
            <p:cNvSpPr>
              <a:spLocks/>
            </p:cNvSpPr>
            <p:nvPr/>
          </p:nvSpPr>
          <p:spPr bwMode="auto">
            <a:xfrm>
              <a:off x="2978308" y="3795179"/>
              <a:ext cx="63535" cy="63534"/>
            </a:xfrm>
            <a:custGeom>
              <a:avLst/>
              <a:gdLst>
                <a:gd name="T0" fmla="*/ 19 w 19"/>
                <a:gd name="T1" fmla="*/ 0 h 19"/>
                <a:gd name="T2" fmla="*/ 19 w 19"/>
                <a:gd name="T3" fmla="*/ 0 h 19"/>
                <a:gd name="T4" fmla="*/ 0 w 19"/>
                <a:gd name="T5" fmla="*/ 19 h 19"/>
                <a:gd name="T6" fmla="*/ 0 w 19"/>
                <a:gd name="T7" fmla="*/ 0 h 19"/>
                <a:gd name="T8" fmla="*/ 19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10"/>
                    <a:pt x="10" y="19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8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80"/>
            <p:cNvSpPr>
              <a:spLocks/>
            </p:cNvSpPr>
            <p:nvPr/>
          </p:nvSpPr>
          <p:spPr bwMode="auto">
            <a:xfrm>
              <a:off x="2957130" y="3724585"/>
              <a:ext cx="36709" cy="136952"/>
            </a:xfrm>
            <a:custGeom>
              <a:avLst/>
              <a:gdLst>
                <a:gd name="T0" fmla="*/ 0 w 11"/>
                <a:gd name="T1" fmla="*/ 37 h 41"/>
                <a:gd name="T2" fmla="*/ 4 w 11"/>
                <a:gd name="T3" fmla="*/ 41 h 41"/>
                <a:gd name="T4" fmla="*/ 7 w 11"/>
                <a:gd name="T5" fmla="*/ 41 h 41"/>
                <a:gd name="T6" fmla="*/ 11 w 11"/>
                <a:gd name="T7" fmla="*/ 37 h 41"/>
                <a:gd name="T8" fmla="*/ 11 w 11"/>
                <a:gd name="T9" fmla="*/ 4 h 41"/>
                <a:gd name="T10" fmla="*/ 7 w 11"/>
                <a:gd name="T11" fmla="*/ 0 h 41"/>
                <a:gd name="T12" fmla="*/ 4 w 11"/>
                <a:gd name="T13" fmla="*/ 0 h 41"/>
                <a:gd name="T14" fmla="*/ 0 w 11"/>
                <a:gd name="T15" fmla="*/ 4 h 41"/>
                <a:gd name="T16" fmla="*/ 0 w 11"/>
                <a:gd name="T17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1">
                  <a:moveTo>
                    <a:pt x="0" y="37"/>
                  </a:moveTo>
                  <a:cubicBezTo>
                    <a:pt x="0" y="39"/>
                    <a:pt x="2" y="41"/>
                    <a:pt x="4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9" y="41"/>
                    <a:pt x="11" y="39"/>
                    <a:pt x="11" y="3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4DC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81"/>
            <p:cNvSpPr>
              <a:spLocks/>
            </p:cNvSpPr>
            <p:nvPr/>
          </p:nvSpPr>
          <p:spPr bwMode="auto">
            <a:xfrm>
              <a:off x="2957130" y="3795179"/>
              <a:ext cx="36709" cy="66358"/>
            </a:xfrm>
            <a:custGeom>
              <a:avLst/>
              <a:gdLst>
                <a:gd name="T0" fmla="*/ 11 w 11"/>
                <a:gd name="T1" fmla="*/ 0 h 20"/>
                <a:gd name="T2" fmla="*/ 11 w 11"/>
                <a:gd name="T3" fmla="*/ 16 h 20"/>
                <a:gd name="T4" fmla="*/ 7 w 11"/>
                <a:gd name="T5" fmla="*/ 20 h 20"/>
                <a:gd name="T6" fmla="*/ 4 w 11"/>
                <a:gd name="T7" fmla="*/ 20 h 20"/>
                <a:gd name="T8" fmla="*/ 0 w 11"/>
                <a:gd name="T9" fmla="*/ 16 h 20"/>
                <a:gd name="T10" fmla="*/ 0 w 11"/>
                <a:gd name="T11" fmla="*/ 0 h 20"/>
                <a:gd name="T12" fmla="*/ 11 w 11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11" y="0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1" y="18"/>
                    <a:pt x="9" y="20"/>
                    <a:pt x="7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0" y="18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35A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82"/>
            <p:cNvSpPr>
              <a:spLocks/>
            </p:cNvSpPr>
            <p:nvPr/>
          </p:nvSpPr>
          <p:spPr bwMode="auto">
            <a:xfrm>
              <a:off x="2437557" y="3731645"/>
              <a:ext cx="63535" cy="127070"/>
            </a:xfrm>
            <a:custGeom>
              <a:avLst/>
              <a:gdLst>
                <a:gd name="T0" fmla="*/ 19 w 19"/>
                <a:gd name="T1" fmla="*/ 0 h 38"/>
                <a:gd name="T2" fmla="*/ 0 w 19"/>
                <a:gd name="T3" fmla="*/ 19 h 38"/>
                <a:gd name="T4" fmla="*/ 19 w 19"/>
                <a:gd name="T5" fmla="*/ 38 h 38"/>
                <a:gd name="T6" fmla="*/ 19 w 19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8">
                  <a:moveTo>
                    <a:pt x="19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1099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83"/>
            <p:cNvSpPr>
              <a:spLocks/>
            </p:cNvSpPr>
            <p:nvPr/>
          </p:nvSpPr>
          <p:spPr bwMode="auto">
            <a:xfrm>
              <a:off x="2437557" y="3795179"/>
              <a:ext cx="63535" cy="63534"/>
            </a:xfrm>
            <a:custGeom>
              <a:avLst/>
              <a:gdLst>
                <a:gd name="T0" fmla="*/ 0 w 19"/>
                <a:gd name="T1" fmla="*/ 0 h 19"/>
                <a:gd name="T2" fmla="*/ 0 w 19"/>
                <a:gd name="T3" fmla="*/ 0 h 19"/>
                <a:gd name="T4" fmla="*/ 19 w 19"/>
                <a:gd name="T5" fmla="*/ 19 h 19"/>
                <a:gd name="T6" fmla="*/ 19 w 19"/>
                <a:gd name="T7" fmla="*/ 0 h 19"/>
                <a:gd name="T8" fmla="*/ 0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9" y="19"/>
                    <a:pt x="19" y="19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8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84"/>
            <p:cNvSpPr>
              <a:spLocks/>
            </p:cNvSpPr>
            <p:nvPr/>
          </p:nvSpPr>
          <p:spPr bwMode="auto">
            <a:xfrm>
              <a:off x="2484148" y="3724585"/>
              <a:ext cx="36709" cy="136952"/>
            </a:xfrm>
            <a:custGeom>
              <a:avLst/>
              <a:gdLst>
                <a:gd name="T0" fmla="*/ 11 w 11"/>
                <a:gd name="T1" fmla="*/ 37 h 41"/>
                <a:gd name="T2" fmla="*/ 7 w 11"/>
                <a:gd name="T3" fmla="*/ 41 h 41"/>
                <a:gd name="T4" fmla="*/ 4 w 11"/>
                <a:gd name="T5" fmla="*/ 41 h 41"/>
                <a:gd name="T6" fmla="*/ 0 w 11"/>
                <a:gd name="T7" fmla="*/ 37 h 41"/>
                <a:gd name="T8" fmla="*/ 0 w 11"/>
                <a:gd name="T9" fmla="*/ 4 h 41"/>
                <a:gd name="T10" fmla="*/ 4 w 11"/>
                <a:gd name="T11" fmla="*/ 0 h 41"/>
                <a:gd name="T12" fmla="*/ 7 w 11"/>
                <a:gd name="T13" fmla="*/ 0 h 41"/>
                <a:gd name="T14" fmla="*/ 11 w 11"/>
                <a:gd name="T15" fmla="*/ 4 h 41"/>
                <a:gd name="T16" fmla="*/ 11 w 11"/>
                <a:gd name="T17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1">
                  <a:moveTo>
                    <a:pt x="11" y="37"/>
                  </a:moveTo>
                  <a:cubicBezTo>
                    <a:pt x="11" y="39"/>
                    <a:pt x="9" y="41"/>
                    <a:pt x="7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2" y="41"/>
                    <a:pt x="0" y="39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2"/>
                    <a:pt x="11" y="4"/>
                  </a:cubicBezTo>
                  <a:lnTo>
                    <a:pt x="11" y="37"/>
                  </a:lnTo>
                  <a:close/>
                </a:path>
              </a:pathLst>
            </a:custGeom>
            <a:solidFill>
              <a:srgbClr val="4DC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85"/>
            <p:cNvSpPr>
              <a:spLocks/>
            </p:cNvSpPr>
            <p:nvPr/>
          </p:nvSpPr>
          <p:spPr bwMode="auto">
            <a:xfrm>
              <a:off x="2484148" y="3795179"/>
              <a:ext cx="36709" cy="66358"/>
            </a:xfrm>
            <a:custGeom>
              <a:avLst/>
              <a:gdLst>
                <a:gd name="T0" fmla="*/ 0 w 11"/>
                <a:gd name="T1" fmla="*/ 0 h 20"/>
                <a:gd name="T2" fmla="*/ 0 w 11"/>
                <a:gd name="T3" fmla="*/ 16 h 20"/>
                <a:gd name="T4" fmla="*/ 4 w 11"/>
                <a:gd name="T5" fmla="*/ 20 h 20"/>
                <a:gd name="T6" fmla="*/ 7 w 11"/>
                <a:gd name="T7" fmla="*/ 20 h 20"/>
                <a:gd name="T8" fmla="*/ 11 w 11"/>
                <a:gd name="T9" fmla="*/ 16 h 20"/>
                <a:gd name="T10" fmla="*/ 11 w 11"/>
                <a:gd name="T11" fmla="*/ 0 h 20"/>
                <a:gd name="T12" fmla="*/ 0 w 11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11" y="18"/>
                    <a:pt x="11" y="16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A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86"/>
            <p:cNvSpPr>
              <a:spLocks/>
            </p:cNvSpPr>
            <p:nvPr/>
          </p:nvSpPr>
          <p:spPr bwMode="auto">
            <a:xfrm>
              <a:off x="2697343" y="4038023"/>
              <a:ext cx="83302" cy="40944"/>
            </a:xfrm>
            <a:custGeom>
              <a:avLst/>
              <a:gdLst>
                <a:gd name="T0" fmla="*/ 21 w 25"/>
                <a:gd name="T1" fmla="*/ 12 h 12"/>
                <a:gd name="T2" fmla="*/ 25 w 25"/>
                <a:gd name="T3" fmla="*/ 7 h 12"/>
                <a:gd name="T4" fmla="*/ 25 w 25"/>
                <a:gd name="T5" fmla="*/ 4 h 12"/>
                <a:gd name="T6" fmla="*/ 21 w 25"/>
                <a:gd name="T7" fmla="*/ 0 h 12"/>
                <a:gd name="T8" fmla="*/ 4 w 25"/>
                <a:gd name="T9" fmla="*/ 0 h 12"/>
                <a:gd name="T10" fmla="*/ 0 w 25"/>
                <a:gd name="T11" fmla="*/ 4 h 12"/>
                <a:gd name="T12" fmla="*/ 0 w 25"/>
                <a:gd name="T13" fmla="*/ 7 h 12"/>
                <a:gd name="T14" fmla="*/ 4 w 25"/>
                <a:gd name="T15" fmla="*/ 12 h 12"/>
                <a:gd name="T16" fmla="*/ 21 w 25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2">
                  <a:moveTo>
                    <a:pt x="21" y="12"/>
                  </a:moveTo>
                  <a:cubicBezTo>
                    <a:pt x="23" y="12"/>
                    <a:pt x="25" y="10"/>
                    <a:pt x="25" y="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2" y="12"/>
                    <a:pt x="4" y="12"/>
                  </a:cubicBezTo>
                  <a:lnTo>
                    <a:pt x="21" y="12"/>
                  </a:lnTo>
                  <a:close/>
                </a:path>
              </a:pathLst>
            </a:custGeom>
            <a:solidFill>
              <a:srgbClr val="4DC5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87"/>
            <p:cNvSpPr>
              <a:spLocks/>
            </p:cNvSpPr>
            <p:nvPr/>
          </p:nvSpPr>
          <p:spPr bwMode="auto">
            <a:xfrm>
              <a:off x="2847003" y="4069085"/>
              <a:ext cx="244256" cy="256963"/>
            </a:xfrm>
            <a:custGeom>
              <a:avLst/>
              <a:gdLst>
                <a:gd name="T0" fmla="*/ 61 w 73"/>
                <a:gd name="T1" fmla="*/ 31 h 77"/>
                <a:gd name="T2" fmla="*/ 61 w 73"/>
                <a:gd name="T3" fmla="*/ 31 h 77"/>
                <a:gd name="T4" fmla="*/ 60 w 73"/>
                <a:gd name="T5" fmla="*/ 30 h 77"/>
                <a:gd name="T6" fmla="*/ 60 w 73"/>
                <a:gd name="T7" fmla="*/ 30 h 77"/>
                <a:gd name="T8" fmla="*/ 61 w 73"/>
                <a:gd name="T9" fmla="*/ 23 h 77"/>
                <a:gd name="T10" fmla="*/ 56 w 73"/>
                <a:gd name="T11" fmla="*/ 21 h 77"/>
                <a:gd name="T12" fmla="*/ 56 w 73"/>
                <a:gd name="T13" fmla="*/ 21 h 77"/>
                <a:gd name="T14" fmla="*/ 55 w 73"/>
                <a:gd name="T15" fmla="*/ 19 h 77"/>
                <a:gd name="T16" fmla="*/ 55 w 73"/>
                <a:gd name="T17" fmla="*/ 17 h 77"/>
                <a:gd name="T18" fmla="*/ 55 w 73"/>
                <a:gd name="T19" fmla="*/ 17 h 77"/>
                <a:gd name="T20" fmla="*/ 55 w 73"/>
                <a:gd name="T21" fmla="*/ 17 h 77"/>
                <a:gd name="T22" fmla="*/ 54 w 73"/>
                <a:gd name="T23" fmla="*/ 15 h 77"/>
                <a:gd name="T24" fmla="*/ 47 w 73"/>
                <a:gd name="T25" fmla="*/ 14 h 77"/>
                <a:gd name="T26" fmla="*/ 44 w 73"/>
                <a:gd name="T27" fmla="*/ 16 h 77"/>
                <a:gd name="T28" fmla="*/ 35 w 73"/>
                <a:gd name="T29" fmla="*/ 20 h 77"/>
                <a:gd name="T30" fmla="*/ 34 w 73"/>
                <a:gd name="T31" fmla="*/ 21 h 77"/>
                <a:gd name="T32" fmla="*/ 31 w 73"/>
                <a:gd name="T33" fmla="*/ 22 h 77"/>
                <a:gd name="T34" fmla="*/ 29 w 73"/>
                <a:gd name="T35" fmla="*/ 10 h 77"/>
                <a:gd name="T36" fmla="*/ 26 w 73"/>
                <a:gd name="T37" fmla="*/ 3 h 77"/>
                <a:gd name="T38" fmla="*/ 20 w 73"/>
                <a:gd name="T39" fmla="*/ 2 h 77"/>
                <a:gd name="T40" fmla="*/ 20 w 73"/>
                <a:gd name="T41" fmla="*/ 2 h 77"/>
                <a:gd name="T42" fmla="*/ 19 w 73"/>
                <a:gd name="T43" fmla="*/ 8 h 77"/>
                <a:gd name="T44" fmla="*/ 20 w 73"/>
                <a:gd name="T45" fmla="*/ 14 h 77"/>
                <a:gd name="T46" fmla="*/ 20 w 73"/>
                <a:gd name="T47" fmla="*/ 16 h 77"/>
                <a:gd name="T48" fmla="*/ 14 w 73"/>
                <a:gd name="T49" fmla="*/ 35 h 77"/>
                <a:gd name="T50" fmla="*/ 14 w 73"/>
                <a:gd name="T51" fmla="*/ 35 h 77"/>
                <a:gd name="T52" fmla="*/ 12 w 73"/>
                <a:gd name="T53" fmla="*/ 40 h 77"/>
                <a:gd name="T54" fmla="*/ 0 w 73"/>
                <a:gd name="T55" fmla="*/ 54 h 77"/>
                <a:gd name="T56" fmla="*/ 17 w 73"/>
                <a:gd name="T57" fmla="*/ 77 h 77"/>
                <a:gd name="T58" fmla="*/ 42 w 73"/>
                <a:gd name="T59" fmla="*/ 68 h 77"/>
                <a:gd name="T60" fmla="*/ 60 w 73"/>
                <a:gd name="T61" fmla="*/ 57 h 77"/>
                <a:gd name="T62" fmla="*/ 70 w 73"/>
                <a:gd name="T63" fmla="*/ 50 h 77"/>
                <a:gd name="T64" fmla="*/ 71 w 73"/>
                <a:gd name="T65" fmla="*/ 43 h 77"/>
                <a:gd name="T66" fmla="*/ 67 w 73"/>
                <a:gd name="T67" fmla="*/ 41 h 77"/>
                <a:gd name="T68" fmla="*/ 67 w 73"/>
                <a:gd name="T69" fmla="*/ 41 h 77"/>
                <a:gd name="T70" fmla="*/ 66 w 73"/>
                <a:gd name="T71" fmla="*/ 39 h 77"/>
                <a:gd name="T72" fmla="*/ 66 w 73"/>
                <a:gd name="T73" fmla="*/ 39 h 77"/>
                <a:gd name="T74" fmla="*/ 67 w 73"/>
                <a:gd name="T75" fmla="*/ 32 h 77"/>
                <a:gd name="T76" fmla="*/ 61 w 73"/>
                <a:gd name="T77" fmla="*/ 3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3" h="77">
                  <a:moveTo>
                    <a:pt x="61" y="31"/>
                  </a:moveTo>
                  <a:cubicBezTo>
                    <a:pt x="61" y="31"/>
                    <a:pt x="61" y="31"/>
                    <a:pt x="61" y="31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3" y="28"/>
                    <a:pt x="63" y="25"/>
                    <a:pt x="61" y="23"/>
                  </a:cubicBezTo>
                  <a:cubicBezTo>
                    <a:pt x="60" y="21"/>
                    <a:pt x="58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0"/>
                    <a:pt x="55" y="19"/>
                  </a:cubicBezTo>
                  <a:cubicBezTo>
                    <a:pt x="55" y="18"/>
                    <a:pt x="55" y="18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4" y="16"/>
                    <a:pt x="54" y="15"/>
                  </a:cubicBezTo>
                  <a:cubicBezTo>
                    <a:pt x="52" y="13"/>
                    <a:pt x="49" y="12"/>
                    <a:pt x="47" y="14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0" y="17"/>
                    <a:pt x="37" y="19"/>
                    <a:pt x="35" y="20"/>
                  </a:cubicBezTo>
                  <a:cubicBezTo>
                    <a:pt x="35" y="20"/>
                    <a:pt x="34" y="21"/>
                    <a:pt x="34" y="21"/>
                  </a:cubicBezTo>
                  <a:cubicBezTo>
                    <a:pt x="33" y="22"/>
                    <a:pt x="31" y="23"/>
                    <a:pt x="31" y="22"/>
                  </a:cubicBezTo>
                  <a:cubicBezTo>
                    <a:pt x="30" y="22"/>
                    <a:pt x="32" y="16"/>
                    <a:pt x="29" y="10"/>
                  </a:cubicBezTo>
                  <a:cubicBezTo>
                    <a:pt x="29" y="8"/>
                    <a:pt x="28" y="5"/>
                    <a:pt x="26" y="3"/>
                  </a:cubicBezTo>
                  <a:cubicBezTo>
                    <a:pt x="25" y="1"/>
                    <a:pt x="22" y="0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3"/>
                    <a:pt x="18" y="6"/>
                    <a:pt x="19" y="8"/>
                  </a:cubicBezTo>
                  <a:cubicBezTo>
                    <a:pt x="21" y="11"/>
                    <a:pt x="21" y="12"/>
                    <a:pt x="20" y="14"/>
                  </a:cubicBezTo>
                  <a:cubicBezTo>
                    <a:pt x="20" y="15"/>
                    <a:pt x="20" y="16"/>
                    <a:pt x="20" y="16"/>
                  </a:cubicBezTo>
                  <a:cubicBezTo>
                    <a:pt x="19" y="20"/>
                    <a:pt x="15" y="32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6"/>
                    <a:pt x="13" y="38"/>
                    <a:pt x="12" y="40"/>
                  </a:cubicBezTo>
                  <a:cubicBezTo>
                    <a:pt x="11" y="47"/>
                    <a:pt x="0" y="54"/>
                    <a:pt x="0" y="54"/>
                  </a:cubicBezTo>
                  <a:cubicBezTo>
                    <a:pt x="0" y="54"/>
                    <a:pt x="13" y="72"/>
                    <a:pt x="17" y="77"/>
                  </a:cubicBezTo>
                  <a:cubicBezTo>
                    <a:pt x="33" y="64"/>
                    <a:pt x="33" y="68"/>
                    <a:pt x="42" y="68"/>
                  </a:cubicBezTo>
                  <a:cubicBezTo>
                    <a:pt x="47" y="67"/>
                    <a:pt x="55" y="62"/>
                    <a:pt x="60" y="57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2" y="48"/>
                    <a:pt x="73" y="45"/>
                    <a:pt x="71" y="43"/>
                  </a:cubicBezTo>
                  <a:cubicBezTo>
                    <a:pt x="70" y="42"/>
                    <a:pt x="69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41"/>
                    <a:pt x="66" y="39"/>
                    <a:pt x="66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37"/>
                    <a:pt x="69" y="34"/>
                    <a:pt x="67" y="32"/>
                  </a:cubicBezTo>
                  <a:cubicBezTo>
                    <a:pt x="66" y="30"/>
                    <a:pt x="63" y="30"/>
                    <a:pt x="61" y="31"/>
                  </a:cubicBezTo>
                  <a:close/>
                </a:path>
              </a:pathLst>
            </a:custGeom>
            <a:solidFill>
              <a:srgbClr val="F8B7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88"/>
            <p:cNvSpPr>
              <a:spLocks/>
            </p:cNvSpPr>
            <p:nvPr/>
          </p:nvSpPr>
          <p:spPr bwMode="auto">
            <a:xfrm>
              <a:off x="2443204" y="4201802"/>
              <a:ext cx="481453" cy="234373"/>
            </a:xfrm>
            <a:custGeom>
              <a:avLst/>
              <a:gdLst>
                <a:gd name="T0" fmla="*/ 119 w 144"/>
                <a:gd name="T1" fmla="*/ 8 h 70"/>
                <a:gd name="T2" fmla="*/ 57 w 144"/>
                <a:gd name="T3" fmla="*/ 43 h 70"/>
                <a:gd name="T4" fmla="*/ 23 w 144"/>
                <a:gd name="T5" fmla="*/ 15 h 70"/>
                <a:gd name="T6" fmla="*/ 20 w 144"/>
                <a:gd name="T7" fmla="*/ 3 h 70"/>
                <a:gd name="T8" fmla="*/ 10 w 144"/>
                <a:gd name="T9" fmla="*/ 1 h 70"/>
                <a:gd name="T10" fmla="*/ 0 w 144"/>
                <a:gd name="T11" fmla="*/ 27 h 70"/>
                <a:gd name="T12" fmla="*/ 47 w 144"/>
                <a:gd name="T13" fmla="*/ 66 h 70"/>
                <a:gd name="T14" fmla="*/ 77 w 144"/>
                <a:gd name="T15" fmla="*/ 68 h 70"/>
                <a:gd name="T16" fmla="*/ 144 w 144"/>
                <a:gd name="T17" fmla="*/ 34 h 70"/>
                <a:gd name="T18" fmla="*/ 119 w 144"/>
                <a:gd name="T19" fmla="*/ 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70">
                  <a:moveTo>
                    <a:pt x="119" y="8"/>
                  </a:moveTo>
                  <a:cubicBezTo>
                    <a:pt x="104" y="22"/>
                    <a:pt x="81" y="50"/>
                    <a:pt x="57" y="43"/>
                  </a:cubicBezTo>
                  <a:cubicBezTo>
                    <a:pt x="42" y="39"/>
                    <a:pt x="30" y="27"/>
                    <a:pt x="23" y="15"/>
                  </a:cubicBezTo>
                  <a:cubicBezTo>
                    <a:pt x="22" y="15"/>
                    <a:pt x="21" y="3"/>
                    <a:pt x="20" y="3"/>
                  </a:cubicBezTo>
                  <a:cubicBezTo>
                    <a:pt x="17" y="2"/>
                    <a:pt x="13" y="2"/>
                    <a:pt x="10" y="1"/>
                  </a:cubicBezTo>
                  <a:cubicBezTo>
                    <a:pt x="6" y="0"/>
                    <a:pt x="0" y="27"/>
                    <a:pt x="0" y="27"/>
                  </a:cubicBezTo>
                  <a:cubicBezTo>
                    <a:pt x="6" y="52"/>
                    <a:pt x="12" y="56"/>
                    <a:pt x="47" y="66"/>
                  </a:cubicBezTo>
                  <a:cubicBezTo>
                    <a:pt x="55" y="68"/>
                    <a:pt x="66" y="70"/>
                    <a:pt x="77" y="68"/>
                  </a:cubicBezTo>
                  <a:cubicBezTo>
                    <a:pt x="96" y="66"/>
                    <a:pt x="119" y="57"/>
                    <a:pt x="144" y="34"/>
                  </a:cubicBezTo>
                  <a:lnTo>
                    <a:pt x="119" y="8"/>
                  </a:lnTo>
                  <a:close/>
                </a:path>
              </a:pathLst>
            </a:custGeom>
            <a:solidFill>
              <a:srgbClr val="F37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89"/>
            <p:cNvSpPr>
              <a:spLocks/>
            </p:cNvSpPr>
            <p:nvPr/>
          </p:nvSpPr>
          <p:spPr bwMode="auto">
            <a:xfrm>
              <a:off x="2714286" y="3237486"/>
              <a:ext cx="631112" cy="1211396"/>
            </a:xfrm>
            <a:custGeom>
              <a:avLst/>
              <a:gdLst>
                <a:gd name="T0" fmla="*/ 189 w 189"/>
                <a:gd name="T1" fmla="*/ 181 h 363"/>
                <a:gd name="T2" fmla="*/ 8 w 189"/>
                <a:gd name="T3" fmla="*/ 0 h 363"/>
                <a:gd name="T4" fmla="*/ 0 w 189"/>
                <a:gd name="T5" fmla="*/ 24 h 363"/>
                <a:gd name="T6" fmla="*/ 8 w 189"/>
                <a:gd name="T7" fmla="*/ 34 h 363"/>
                <a:gd name="T8" fmla="*/ 156 w 189"/>
                <a:gd name="T9" fmla="*/ 181 h 363"/>
                <a:gd name="T10" fmla="*/ 8 w 189"/>
                <a:gd name="T11" fmla="*/ 329 h 363"/>
                <a:gd name="T12" fmla="*/ 0 w 189"/>
                <a:gd name="T13" fmla="*/ 344 h 363"/>
                <a:gd name="T14" fmla="*/ 8 w 189"/>
                <a:gd name="T15" fmla="*/ 363 h 363"/>
                <a:gd name="T16" fmla="*/ 189 w 189"/>
                <a:gd name="T17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363">
                  <a:moveTo>
                    <a:pt x="189" y="181"/>
                  </a:moveTo>
                  <a:cubicBezTo>
                    <a:pt x="189" y="81"/>
                    <a:pt x="108" y="0"/>
                    <a:pt x="8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3" y="34"/>
                    <a:pt x="156" y="107"/>
                    <a:pt x="156" y="181"/>
                  </a:cubicBezTo>
                  <a:cubicBezTo>
                    <a:pt x="156" y="256"/>
                    <a:pt x="83" y="329"/>
                    <a:pt x="8" y="329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8" y="363"/>
                    <a:pt x="8" y="363"/>
                    <a:pt x="8" y="363"/>
                  </a:cubicBezTo>
                  <a:cubicBezTo>
                    <a:pt x="108" y="363"/>
                    <a:pt x="189" y="282"/>
                    <a:pt x="189" y="181"/>
                  </a:cubicBezTo>
                  <a:close/>
                </a:path>
              </a:pathLst>
            </a:custGeom>
            <a:solidFill>
              <a:srgbClr val="353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90"/>
            <p:cNvSpPr>
              <a:spLocks/>
            </p:cNvSpPr>
            <p:nvPr/>
          </p:nvSpPr>
          <p:spPr bwMode="auto">
            <a:xfrm>
              <a:off x="2136825" y="3237486"/>
              <a:ext cx="604286" cy="1211396"/>
            </a:xfrm>
            <a:custGeom>
              <a:avLst/>
              <a:gdLst>
                <a:gd name="T0" fmla="*/ 181 w 181"/>
                <a:gd name="T1" fmla="*/ 329 h 363"/>
                <a:gd name="T2" fmla="*/ 33 w 181"/>
                <a:gd name="T3" fmla="*/ 181 h 363"/>
                <a:gd name="T4" fmla="*/ 181 w 181"/>
                <a:gd name="T5" fmla="*/ 34 h 363"/>
                <a:gd name="T6" fmla="*/ 181 w 181"/>
                <a:gd name="T7" fmla="*/ 34 h 363"/>
                <a:gd name="T8" fmla="*/ 181 w 181"/>
                <a:gd name="T9" fmla="*/ 0 h 363"/>
                <a:gd name="T10" fmla="*/ 181 w 181"/>
                <a:gd name="T11" fmla="*/ 0 h 363"/>
                <a:gd name="T12" fmla="*/ 0 w 181"/>
                <a:gd name="T13" fmla="*/ 181 h 363"/>
                <a:gd name="T14" fmla="*/ 181 w 181"/>
                <a:gd name="T15" fmla="*/ 363 h 363"/>
                <a:gd name="T16" fmla="*/ 181 w 181"/>
                <a:gd name="T17" fmla="*/ 363 h 363"/>
                <a:gd name="T18" fmla="*/ 181 w 181"/>
                <a:gd name="T19" fmla="*/ 3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63">
                  <a:moveTo>
                    <a:pt x="181" y="329"/>
                  </a:moveTo>
                  <a:cubicBezTo>
                    <a:pt x="106" y="329"/>
                    <a:pt x="33" y="256"/>
                    <a:pt x="33" y="181"/>
                  </a:cubicBezTo>
                  <a:cubicBezTo>
                    <a:pt x="33" y="107"/>
                    <a:pt x="106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81" y="0"/>
                    <a:pt x="0" y="81"/>
                    <a:pt x="0" y="181"/>
                  </a:cubicBezTo>
                  <a:cubicBezTo>
                    <a:pt x="0" y="282"/>
                    <a:pt x="81" y="363"/>
                    <a:pt x="181" y="363"/>
                  </a:cubicBezTo>
                  <a:cubicBezTo>
                    <a:pt x="181" y="363"/>
                    <a:pt x="181" y="363"/>
                    <a:pt x="181" y="363"/>
                  </a:cubicBezTo>
                  <a:lnTo>
                    <a:pt x="181" y="329"/>
                  </a:lnTo>
                  <a:close/>
                </a:path>
              </a:pathLst>
            </a:custGeom>
            <a:solidFill>
              <a:srgbClr val="47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91"/>
            <p:cNvSpPr>
              <a:spLocks/>
            </p:cNvSpPr>
            <p:nvPr/>
          </p:nvSpPr>
          <p:spPr bwMode="auto">
            <a:xfrm>
              <a:off x="2724169" y="4810324"/>
              <a:ext cx="186369" cy="1571426"/>
            </a:xfrm>
            <a:custGeom>
              <a:avLst/>
              <a:gdLst>
                <a:gd name="T0" fmla="*/ 56 w 56"/>
                <a:gd name="T1" fmla="*/ 41 h 471"/>
                <a:gd name="T2" fmla="*/ 23 w 56"/>
                <a:gd name="T3" fmla="*/ 0 h 471"/>
                <a:gd name="T4" fmla="*/ 5 w 56"/>
                <a:gd name="T5" fmla="*/ 0 h 471"/>
                <a:gd name="T6" fmla="*/ 0 w 56"/>
                <a:gd name="T7" fmla="*/ 202 h 471"/>
                <a:gd name="T8" fmla="*/ 5 w 56"/>
                <a:gd name="T9" fmla="*/ 471 h 471"/>
                <a:gd name="T10" fmla="*/ 29 w 56"/>
                <a:gd name="T11" fmla="*/ 437 h 471"/>
                <a:gd name="T12" fmla="*/ 56 w 56"/>
                <a:gd name="T13" fmla="*/ 4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71">
                  <a:moveTo>
                    <a:pt x="56" y="41"/>
                  </a:moveTo>
                  <a:cubicBezTo>
                    <a:pt x="56" y="18"/>
                    <a:pt x="41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5" y="471"/>
                    <a:pt x="5" y="471"/>
                    <a:pt x="5" y="471"/>
                  </a:cubicBezTo>
                  <a:cubicBezTo>
                    <a:pt x="5" y="471"/>
                    <a:pt x="18" y="467"/>
                    <a:pt x="29" y="437"/>
                  </a:cubicBezTo>
                  <a:cubicBezTo>
                    <a:pt x="40" y="408"/>
                    <a:pt x="56" y="41"/>
                    <a:pt x="56" y="41"/>
                  </a:cubicBez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92"/>
            <p:cNvSpPr>
              <a:spLocks/>
            </p:cNvSpPr>
            <p:nvPr/>
          </p:nvSpPr>
          <p:spPr bwMode="auto">
            <a:xfrm>
              <a:off x="2577333" y="4810324"/>
              <a:ext cx="163779" cy="1571426"/>
            </a:xfrm>
            <a:custGeom>
              <a:avLst/>
              <a:gdLst>
                <a:gd name="T0" fmla="*/ 34 w 49"/>
                <a:gd name="T1" fmla="*/ 0 h 471"/>
                <a:gd name="T2" fmla="*/ 0 w 49"/>
                <a:gd name="T3" fmla="*/ 41 h 471"/>
                <a:gd name="T4" fmla="*/ 28 w 49"/>
                <a:gd name="T5" fmla="*/ 437 h 471"/>
                <a:gd name="T6" fmla="*/ 49 w 49"/>
                <a:gd name="T7" fmla="*/ 471 h 471"/>
                <a:gd name="T8" fmla="*/ 49 w 49"/>
                <a:gd name="T9" fmla="*/ 0 h 471"/>
                <a:gd name="T10" fmla="*/ 34 w 49"/>
                <a:gd name="T11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71">
                  <a:moveTo>
                    <a:pt x="34" y="0"/>
                  </a:moveTo>
                  <a:cubicBezTo>
                    <a:pt x="15" y="0"/>
                    <a:pt x="0" y="18"/>
                    <a:pt x="0" y="41"/>
                  </a:cubicBezTo>
                  <a:cubicBezTo>
                    <a:pt x="0" y="41"/>
                    <a:pt x="18" y="410"/>
                    <a:pt x="28" y="437"/>
                  </a:cubicBezTo>
                  <a:cubicBezTo>
                    <a:pt x="37" y="464"/>
                    <a:pt x="49" y="471"/>
                    <a:pt x="49" y="471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8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9167E-6 1.85185E-6 L -0.25 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6.25E-7 4.44444E-6 L 0.25846 0.0060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30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45833E-6 -2.22222E-6 L 0.25847 0.006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30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.。。\Desktop\图片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_库_形状 142"/>
          <p:cNvSpPr/>
          <p:nvPr>
            <p:custDataLst>
              <p:tags r:id="rId1"/>
            </p:custDataLst>
          </p:nvPr>
        </p:nvSpPr>
        <p:spPr>
          <a:xfrm>
            <a:off x="2452720" y="2391238"/>
            <a:ext cx="2143522" cy="1257075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400" kern="0" dirty="0">
                <a:solidFill>
                  <a:srgbClr val="571B6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以“＋”号标识生命值的增加。游戏过程中会随机掉落该道具，玩家可以根据需要获取，从而使得生命值增加。</a:t>
            </a:r>
            <a:endParaRPr sz="1400" kern="0" dirty="0">
              <a:solidFill>
                <a:srgbClr val="571B6F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4" name="PA_库_形状 144"/>
          <p:cNvSpPr/>
          <p:nvPr>
            <p:custDataLst>
              <p:tags r:id="rId2"/>
            </p:custDataLst>
          </p:nvPr>
        </p:nvSpPr>
        <p:spPr>
          <a:xfrm>
            <a:off x="2875529" y="2006364"/>
            <a:ext cx="3009619" cy="278026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生 命 值 增 加</a:t>
            </a:r>
            <a:endParaRPr sz="1850" kern="0" dirty="0">
              <a:solidFill>
                <a:srgbClr val="571B6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5" name="PA_库_形状 142"/>
          <p:cNvSpPr/>
          <p:nvPr>
            <p:custDataLst>
              <p:tags r:id="rId3"/>
            </p:custDataLst>
          </p:nvPr>
        </p:nvSpPr>
        <p:spPr>
          <a:xfrm>
            <a:off x="5075186" y="2391238"/>
            <a:ext cx="2143522" cy="1020087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400" kern="0" dirty="0">
                <a:solidFill>
                  <a:srgbClr val="571B6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简洁的炮弹图标预示着炮弹的更换，玩家获得该道具后，主角将发射加强版炮弹，伤害增强。</a:t>
            </a:r>
            <a:endParaRPr sz="1400" kern="0" dirty="0">
              <a:solidFill>
                <a:srgbClr val="571B6F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6" name="PA_库_形状 144"/>
          <p:cNvSpPr/>
          <p:nvPr>
            <p:custDataLst>
              <p:tags r:id="rId4"/>
            </p:custDataLst>
          </p:nvPr>
        </p:nvSpPr>
        <p:spPr>
          <a:xfrm>
            <a:off x="5497995" y="2006364"/>
            <a:ext cx="3009619" cy="278026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炮 弹 更 换</a:t>
            </a:r>
            <a:endParaRPr sz="1850" kern="0" dirty="0">
              <a:solidFill>
                <a:srgbClr val="571B6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7" name="PA_库_形状 142"/>
          <p:cNvSpPr/>
          <p:nvPr>
            <p:custDataLst>
              <p:tags r:id="rId5"/>
            </p:custDataLst>
          </p:nvPr>
        </p:nvSpPr>
        <p:spPr>
          <a:xfrm>
            <a:off x="7733276" y="2391238"/>
            <a:ext cx="2143522" cy="1020087"/>
          </a:xfrm>
          <a:prstGeom prst="rect">
            <a:avLst/>
          </a:prstGeom>
          <a:ln w="12700">
            <a:miter lim="400000"/>
          </a:ln>
        </p:spPr>
        <p:txBody>
          <a:bodyPr wrap="square" lIns="35719" tIns="35719" rIns="35719" bIns="35719">
            <a:spAutoFit/>
          </a:bodyPr>
          <a:lstStyle>
            <a:lvl1pPr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400" kern="0" dirty="0">
                <a:solidFill>
                  <a:srgbClr val="571B6F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双箭头预示着加速，获得该道具，子弹可以加速前进，在相同时间内，造成更大伤害。</a:t>
            </a:r>
            <a:endParaRPr sz="1400" kern="0" dirty="0">
              <a:solidFill>
                <a:srgbClr val="571B6F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8" name="PA_库_形状 144"/>
          <p:cNvSpPr/>
          <p:nvPr>
            <p:custDataLst>
              <p:tags r:id="rId6"/>
            </p:custDataLst>
          </p:nvPr>
        </p:nvSpPr>
        <p:spPr>
          <a:xfrm>
            <a:off x="8156085" y="2006364"/>
            <a:ext cx="3009619" cy="278026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zh-CN" altLang="en-US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加 速 前 进</a:t>
            </a:r>
            <a:endParaRPr sz="1850" kern="0" dirty="0">
              <a:solidFill>
                <a:srgbClr val="571B6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10" name="PA_库_形状 144"/>
          <p:cNvSpPr/>
          <p:nvPr>
            <p:custDataLst>
              <p:tags r:id="rId7"/>
            </p:custDataLst>
          </p:nvPr>
        </p:nvSpPr>
        <p:spPr>
          <a:xfrm>
            <a:off x="2911153" y="4731781"/>
            <a:ext cx="3009619" cy="287644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en-US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   </a:t>
            </a:r>
            <a:r>
              <a:rPr lang="zh-CN" altLang="en-US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第一关</a:t>
            </a:r>
            <a:r>
              <a:rPr lang="en-US" altLang="zh-CN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Boss </a:t>
            </a:r>
            <a:endParaRPr sz="1850" kern="0" dirty="0">
              <a:solidFill>
                <a:srgbClr val="571B6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12" name="PA_库_形状 144"/>
          <p:cNvSpPr/>
          <p:nvPr>
            <p:custDataLst>
              <p:tags r:id="rId8"/>
            </p:custDataLst>
          </p:nvPr>
        </p:nvSpPr>
        <p:spPr>
          <a:xfrm>
            <a:off x="5553541" y="4764477"/>
            <a:ext cx="3009619" cy="278026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en-US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        </a:t>
            </a:r>
            <a:r>
              <a:rPr lang="zh-CN" altLang="en-US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第二关</a:t>
            </a:r>
            <a:r>
              <a:rPr lang="en-US" altLang="zh-CN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Boss</a:t>
            </a:r>
            <a:endParaRPr sz="1850" kern="0" dirty="0">
              <a:solidFill>
                <a:srgbClr val="571B6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14" name="PA_库_形状 144"/>
          <p:cNvSpPr/>
          <p:nvPr>
            <p:custDataLst>
              <p:tags r:id="rId9"/>
            </p:custDataLst>
          </p:nvPr>
        </p:nvSpPr>
        <p:spPr>
          <a:xfrm>
            <a:off x="8281299" y="4764477"/>
            <a:ext cx="3009619" cy="278026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700" spc="-259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pPr defTabSz="410845" hangingPunct="0"/>
            <a:r>
              <a:rPr lang="en-US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      </a:t>
            </a:r>
            <a:r>
              <a:rPr lang="zh-CN" altLang="en-US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第三关</a:t>
            </a:r>
            <a:r>
              <a:rPr lang="en-US" altLang="zh-CN" sz="1850" kern="0" dirty="0">
                <a:solidFill>
                  <a:srgbClr val="571B6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Boss</a:t>
            </a:r>
            <a:endParaRPr sz="1850" kern="0" dirty="0">
              <a:solidFill>
                <a:srgbClr val="571B6F"/>
              </a:solidFill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sp>
        <p:nvSpPr>
          <p:cNvPr id="15" name="Shape 141"/>
          <p:cNvSpPr/>
          <p:nvPr/>
        </p:nvSpPr>
        <p:spPr>
          <a:xfrm>
            <a:off x="4674937" y="764645"/>
            <a:ext cx="2842126" cy="626133"/>
          </a:xfrm>
          <a:prstGeom prst="rect">
            <a:avLst/>
          </a:prstGeom>
          <a:ln w="12700">
            <a:miter lim="400000"/>
          </a:ln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zh-CN" altLang="en-US" sz="3600" dirty="0">
                <a:solidFill>
                  <a:srgbClr val="FFFFFF"/>
                </a:solidFill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界面元素展示</a:t>
            </a:r>
          </a:p>
        </p:txBody>
      </p:sp>
      <p:sp>
        <p:nvSpPr>
          <p:cNvPr id="16" name="Shape 160"/>
          <p:cNvSpPr/>
          <p:nvPr/>
        </p:nvSpPr>
        <p:spPr>
          <a:xfrm>
            <a:off x="2636704" y="1450787"/>
            <a:ext cx="6918592" cy="376834"/>
          </a:xfrm>
          <a:prstGeom prst="rect">
            <a:avLst/>
          </a:prstGeom>
          <a:ln w="12700">
            <a:miter lim="400000"/>
          </a:ln>
        </p:spPr>
        <p:txBody>
          <a:bodyPr lIns="35719" tIns="35719" rIns="35719" bIns="35719">
            <a:spAutoFit/>
          </a:bodyPr>
          <a:lstStyle>
            <a:lvl1pPr algn="ctr">
              <a:lnSpc>
                <a:spcPct val="110000"/>
              </a:lnSpc>
              <a:defRPr sz="2700" spc="-53">
                <a:solidFill>
                  <a:srgbClr val="AAAFB1"/>
                </a:solidFill>
              </a:defRPr>
            </a:lvl1pPr>
          </a:lstStyle>
          <a:p>
            <a:pPr defTabSz="410845" hangingPunct="0"/>
            <a:r>
              <a:rPr lang="zh-CN" altLang="en-US" sz="1800" kern="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游戏界面中，掉落道具及各个关卡的大</a:t>
            </a:r>
            <a:r>
              <a:rPr lang="en-US" altLang="zh-CN" sz="1800" kern="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boss</a:t>
            </a:r>
            <a:r>
              <a:rPr lang="zh-CN" altLang="en-US" sz="1800" kern="0" dirty="0">
                <a:latin typeface="华文新魏" pitchFamily="2" charset="-122"/>
                <a:ea typeface="华文新魏" pitchFamily="2" charset="-122"/>
                <a:cs typeface="+mn-ea"/>
                <a:sym typeface="+mn-lt"/>
              </a:rPr>
              <a:t>展示</a:t>
            </a:r>
            <a:endParaRPr sz="1800" kern="0" dirty="0">
              <a:latin typeface="华文新魏" pitchFamily="2" charset="-122"/>
              <a:ea typeface="华文新魏" pitchFamily="2" charset="-122"/>
              <a:cs typeface="+mn-ea"/>
              <a:sym typeface="+mn-lt"/>
            </a:endParaRPr>
          </a:p>
        </p:txBody>
      </p:sp>
      <p:pic>
        <p:nvPicPr>
          <p:cNvPr id="2050" name="Picture 2" descr="D:\Java SE\PlaneBattle\img\props\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881347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Java SE\PlaneBattle\img\props\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1881347"/>
            <a:ext cx="406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Java SE\PlaneBattle\img\props\3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03" y="1881347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Java SE\PlaneBattle\img\boss\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70" y="4407696"/>
            <a:ext cx="793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Java SE\PlaneBattle\img\boss\2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13" y="4323828"/>
            <a:ext cx="849110" cy="8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Java SE\PlaneBattle\img\boss\3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543" y="4285633"/>
            <a:ext cx="825523" cy="8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35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q1zwv5r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White">
      <a:dk1>
        <a:srgbClr val="A52312"/>
      </a:dk1>
      <a:lt1>
        <a:srgbClr val="93A3A5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q1zwv5r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F0B770"/>
            </a:gs>
            <a:gs pos="100000">
              <a:srgbClr val="F77D7F"/>
            </a:gs>
          </a:gsLst>
          <a:lin ang="4528400" scaled="0"/>
        </a:gra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690" rtl="0" fontAlgn="auto" latinLnBrk="0" hangingPunct="0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-48" normalizeH="0" baseline="0">
            <a:ln>
              <a:noFill/>
            </a:ln>
            <a:solidFill>
              <a:srgbClr val="93A3A5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718</Words>
  <Application>Microsoft Office PowerPoint</Application>
  <PresentationFormat>宽屏</PresentationFormat>
  <Paragraphs>102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Adobe Gothic Std B</vt:lpstr>
      <vt:lpstr>Adobe 繁黑體 Std B</vt:lpstr>
      <vt:lpstr>Helvetica Light</vt:lpstr>
      <vt:lpstr>等线</vt:lpstr>
      <vt:lpstr>华文隶书</vt:lpstr>
      <vt:lpstr>华文新魏</vt:lpstr>
      <vt:lpstr>华文行楷</vt:lpstr>
      <vt:lpstr>微软雅黑</vt:lpstr>
      <vt:lpstr>Abadi Extra Light</vt:lpstr>
      <vt:lpstr>Arial</vt:lpstr>
      <vt:lpstr>Calibri</vt:lpstr>
      <vt:lpstr>Papyrus</vt:lpstr>
      <vt:lpstr>Source Sans Pro</vt:lpstr>
      <vt:lpstr>Source Sans Pro Semibold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宇宙星球</dc:title>
  <dc:creator>第一PPT</dc:creator>
  <cp:keywords>www.1ppt.com</cp:keywords>
  <dc:description>www.1ppt.com</dc:description>
  <cp:lastModifiedBy>顾 思睿</cp:lastModifiedBy>
  <cp:revision>111</cp:revision>
  <dcterms:created xsi:type="dcterms:W3CDTF">2018-07-24T11:01:00Z</dcterms:created>
  <dcterms:modified xsi:type="dcterms:W3CDTF">2021-07-21T05:52:53Z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